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8FC-E0D5-4CCD-BC2F-9505486040B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9534-87C3-4818-B599-FFBD6A484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3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8FC-E0D5-4CCD-BC2F-9505486040B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9534-87C3-4818-B599-FFBD6A484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81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8FC-E0D5-4CCD-BC2F-9505486040B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9534-87C3-4818-B599-FFBD6A484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4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8FC-E0D5-4CCD-BC2F-9505486040B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9534-87C3-4818-B599-FFBD6A484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2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8FC-E0D5-4CCD-BC2F-9505486040B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9534-87C3-4818-B599-FFBD6A484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40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8FC-E0D5-4CCD-BC2F-9505486040B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9534-87C3-4818-B599-FFBD6A484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8FC-E0D5-4CCD-BC2F-9505486040B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9534-87C3-4818-B599-FFBD6A484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4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8FC-E0D5-4CCD-BC2F-9505486040B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9534-87C3-4818-B599-FFBD6A484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30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8FC-E0D5-4CCD-BC2F-9505486040B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9534-87C3-4818-B599-FFBD6A484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3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8FC-E0D5-4CCD-BC2F-9505486040B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9534-87C3-4818-B599-FFBD6A484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6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8FC-E0D5-4CCD-BC2F-9505486040B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9534-87C3-4818-B599-FFBD6A484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4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C78FC-E0D5-4CCD-BC2F-9505486040B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99534-87C3-4818-B599-FFBD6A484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8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www2.fizik.usm.my/tlyoon/Download/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Xming</a:t>
            </a:r>
            <a:endParaRPr lang="en-US" dirty="0" smtClean="0"/>
          </a:p>
          <a:p>
            <a:r>
              <a:rPr lang="en-US" dirty="0" err="1" smtClean="0"/>
              <a:t>WinScp</a:t>
            </a:r>
            <a:endParaRPr lang="en-US" dirty="0" smtClean="0"/>
          </a:p>
          <a:p>
            <a:r>
              <a:rPr lang="en-US" dirty="0" err="1" smtClean="0"/>
              <a:t>Puttt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855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IP addresses:</a:t>
            </a:r>
            <a:br>
              <a:rPr lang="en-US" dirty="0" smtClean="0"/>
            </a:br>
            <a:r>
              <a:rPr lang="en-US" dirty="0" smtClean="0"/>
              <a:t>anicca.usm.my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comsics.usm.my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98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35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144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7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www2.fizik.usm.my/tlyoon/Download/</vt:lpstr>
      <vt:lpstr>IP addresses: anicca.usm.my comsics.usm.my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www2.fizik.usm.my/tlyoon/Download/</dc:title>
  <dc:creator>Yoon Tiem Leong</dc:creator>
  <cp:lastModifiedBy>Yoon Tiem Leong</cp:lastModifiedBy>
  <cp:revision>2</cp:revision>
  <dcterms:created xsi:type="dcterms:W3CDTF">2015-03-02T01:10:18Z</dcterms:created>
  <dcterms:modified xsi:type="dcterms:W3CDTF">2015-03-02T01:12:24Z</dcterms:modified>
</cp:coreProperties>
</file>