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2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4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9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4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8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3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5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0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6EC40-E714-4F86-97F3-94C21756CC37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06D60-3A2F-4155-9CD6-8D3E35B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3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8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4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8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5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1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717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Yoon Tiem Leong</dc:creator>
  <cp:lastModifiedBy>Yoon Tiem Leong</cp:lastModifiedBy>
  <cp:revision>1</cp:revision>
  <dcterms:created xsi:type="dcterms:W3CDTF">2015-03-03T03:03:36Z</dcterms:created>
  <dcterms:modified xsi:type="dcterms:W3CDTF">2015-03-03T03:04:02Z</dcterms:modified>
</cp:coreProperties>
</file>