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Assignment 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Q1: Series representation of functions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1005840" y="2011680"/>
            <a:ext cx="10514520" cy="43502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/>
          </a:p>
        </p:txBody>
      </p:sp>
      <p:sp>
        <p:nvSpPr>
          <p:cNvPr id="111" name="CustomShape 3"/>
          <p:cNvSpPr/>
          <p:nvPr/>
        </p:nvSpPr>
        <p:spPr>
          <a:xfrm>
            <a:off x="4297680" y="2575800"/>
            <a:ext cx="5028480" cy="53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en-US" sz="2400" spc="-1" strike="noStrike" baseline="-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5, 10, 100</a:t>
            </a:r>
            <a:endParaRPr/>
          </a:p>
        </p:txBody>
      </p:sp>
      <p:sp>
        <p:nvSpPr>
          <p:cNvPr id="112" name="CustomShape 4"/>
          <p:cNvSpPr/>
          <p:nvPr/>
        </p:nvSpPr>
        <p:spPr>
          <a:xfrm>
            <a:off x="1280160" y="5029200"/>
            <a:ext cx="9417600" cy="87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should observe that as </a:t>
            </a:r>
            <a:r>
              <a:rPr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en-US" sz="2400" spc="-1" strike="noStrike" baseline="-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increases, the series representation converges to its generating function.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12C28242-4D42-4658-BB23-CCA63955B5F2}" type="slidenum">
              <a:rPr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aramond"/>
                <a:ea typeface="SimSun"/>
              </a:rPr>
              <a:t>&lt;number&gt;</a:t>
            </a:fld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976320" y="253080"/>
            <a:ext cx="935604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Q2: Taylor polynomial for </a:t>
            </a:r>
            <a:r>
              <a:rPr i="1"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e</a:t>
            </a:r>
            <a:r>
              <a:rPr i="1" lang="en-US" sz="3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x</a:t>
            </a:r>
            <a:r>
              <a:rPr i="1"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</a:t>
            </a:r>
            <a:r>
              <a:rPr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at </a:t>
            </a:r>
            <a:r>
              <a:rPr i="1"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x</a:t>
            </a:r>
            <a:r>
              <a:rPr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= 0</a:t>
            </a:r>
            <a:endParaRPr/>
          </a:p>
        </p:txBody>
      </p:sp>
      <p:sp>
        <p:nvSpPr>
          <p:cNvPr id="115" name="CustomShape 3"/>
          <p:cNvSpPr/>
          <p:nvPr/>
        </p:nvSpPr>
        <p:spPr>
          <a:xfrm>
            <a:off x="533520" y="1396080"/>
            <a:ext cx="11352600" cy="47462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/>
          </a:p>
        </p:txBody>
      </p:sp>
      <p:sp>
        <p:nvSpPr>
          <p:cNvPr id="116" name="CustomShape 4"/>
          <p:cNvSpPr/>
          <p:nvPr/>
        </p:nvSpPr>
        <p:spPr>
          <a:xfrm>
            <a:off x="8138160" y="4297680"/>
            <a:ext cx="639360" cy="456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i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fld id="{DB7780B8-6D93-4FDC-AAE7-61D9CF3C525C}" type="slidenum">
              <a:rPr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Garamond"/>
                <a:ea typeface="SimSun"/>
              </a:rPr>
              <a:t>&lt;number&gt;</a:t>
            </a:fld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976320" y="253080"/>
            <a:ext cx="935604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n-US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Q3: </a:t>
            </a: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Simulating a wave pulse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Construct a code to superimpose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n=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one-dimensional sinuisoidal waves, each with an angular frequency       and wave number      to form a wave pulse. Each angular frequency      and wave number     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differs slightly from the previous one only by a small fraction, namely,</a:t>
            </a:r>
            <a:endParaRPr/>
          </a:p>
          <a:p>
            <a:endParaRPr/>
          </a:p>
          <a:p>
            <a:endParaRPr/>
          </a:p>
          <a:p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Simulate the motion of such wave pulse Using 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Manipulate[]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/>
          </a:p>
          <a:p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Repeat your simulation for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=50 waves. Comment on the difference in the wavepulse composed od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=50 and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=10 wave.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Application>LibreOffice/5.0.2.2$Linux_X86_64 LibreOffice_project/00m0$Build-2</Application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2015-02-28T03:19:47Z</dcterms:created>
  <dc:creator>Yoon Tiem Leong</dc:creator>
  <dc:language>en-US</dc:language>
  <dcterms:modified xsi:type="dcterms:W3CDTF">2016-03-04T18:35:57Z</dcterms:modified>
  <cp:revision>251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