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_rels/presentation.xml.rels" ContentType="application/vnd.openxmlformats-package.relationships+xml"/>
  <Override PartName="/ppt/media/image8.png" ContentType="image/png"/>
  <Override PartName="/ppt/media/image7.png" ContentType="image/png"/>
  <Override PartName="/ppt/media/image6.png" ContentType="image/png"/>
  <Override PartName="/ppt/media/image5.png" ContentType="image/png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presentation.xml" ContentType="application/vnd.openxmlformats-officedocument.presentationml.presentation.main+xml"/>
  <Override PartName="/ppt/slideMasters/slideMaster3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36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30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  <p:sldMasterId id="2147483674" r:id="rId4"/>
  </p:sldMasterIdLst>
  <p:sldIdLst>
    <p:sldId id="256" r:id="rId5"/>
    <p:sldId id="257" r:id="rId6"/>
    <p:sldId id="258" r:id="rId7"/>
    <p:sldId id="259" r:id="rId8"/>
  </p:sldIdLst>
  <p:sldSz cx="12192000" cy="685800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<Relationship Id="rId2" Type="http://schemas.openxmlformats.org/officeDocument/2006/relationships/image" Target="../media/image5.png"/><Relationship Id="rId3" Type="http://schemas.openxmlformats.org/officeDocument/2006/relationships/image" Target="../media/image6.png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4" name="" descr="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35" name="" descr=""/>
          <p:cNvPicPr/>
          <p:nvPr/>
        </p:nvPicPr>
        <p:blipFill>
          <a:blip r:embed="rId3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080" cy="530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49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0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4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70" name="" descr="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71" name="" descr=""/>
          <p:cNvPicPr/>
          <p:nvPr/>
        </p:nvPicPr>
        <p:blipFill>
          <a:blip r:embed="rId3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subTitle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080" cy="530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9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0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3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4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0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1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2" name="PlaceHolder 5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106" name="" descr=""/>
          <p:cNvPicPr/>
          <p:nvPr/>
        </p:nvPicPr>
        <p:blipFill>
          <a:blip r:embed="rId2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  <p:pic>
        <p:nvPicPr>
          <p:cNvPr id="107" name="" descr=""/>
          <p:cNvPicPr/>
          <p:nvPr/>
        </p:nvPicPr>
        <p:blipFill>
          <a:blip r:embed="rId3"/>
          <a:stretch/>
        </p:blipFill>
        <p:spPr>
          <a:xfrm>
            <a:off x="3603240" y="1604160"/>
            <a:ext cx="4984200" cy="39769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480" y="273600"/>
            <a:ext cx="10972080" cy="530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0948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397692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1960" y="368208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1960" y="1604520"/>
            <a:ext cx="53542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480" y="3682080"/>
            <a:ext cx="10972080" cy="18968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 spc="-1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37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32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4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20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20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PlaceHolder 1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080" cy="114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3" name="PlaceHolder 2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080" cy="397692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Click to edit the outline text format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Second Outline Level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Third Outline Level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en-US" sz="1800" spc="-1">
                <a:latin typeface="Arial"/>
              </a:rPr>
              <a:t>Fourth Outline Level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Fifth Outline Level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Sixth Outline Level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en-US" sz="1800" spc="-1">
                <a:latin typeface="Arial"/>
              </a:rPr>
              <a:t>Seventh Outline Level</a:t>
            </a:r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CustomShape 1"/>
          <p:cNvSpPr/>
          <p:nvPr/>
        </p:nvSpPr>
        <p:spPr>
          <a:xfrm>
            <a:off x="1523880" y="1122480"/>
            <a:ext cx="9142920" cy="2386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b"/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ZCE 111</a:t>
            </a:r>
            <a:endParaRPr/>
          </a:p>
          <a:p>
            <a:pPr algn="ctr">
              <a:lnSpc>
                <a:spcPct val="100000"/>
              </a:lnSpc>
            </a:pPr>
            <a:r>
              <a:rPr lang="en-US" sz="6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Assignment 2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838080" y="365040"/>
            <a:ext cx="10514520" cy="1324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90000"/>
              </a:lnSpc>
            </a:pP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Q1: Series representation of functions</a:t>
            </a:r>
            <a:endParaRPr/>
          </a:p>
        </p:txBody>
      </p:sp>
      <p:sp>
        <p:nvSpPr>
          <p:cNvPr id="110" name="CustomShape 2"/>
          <p:cNvSpPr/>
          <p:nvPr/>
        </p:nvSpPr>
        <p:spPr>
          <a:xfrm>
            <a:off x="1005840" y="2011680"/>
            <a:ext cx="10514520" cy="435024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marL="228600" indent="-227520">
              <a:lnSpc>
                <a:spcPct val="90000"/>
              </a:lnSpc>
              <a:buFont typeface="Arial"/>
              <a:buChar char="•"/>
            </a:pP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endParaRPr/>
          </a:p>
        </p:txBody>
      </p:sp>
      <p:sp>
        <p:nvSpPr>
          <p:cNvPr id="111" name="CustomShape 3"/>
          <p:cNvSpPr/>
          <p:nvPr/>
        </p:nvSpPr>
        <p:spPr>
          <a:xfrm>
            <a:off x="4297680" y="2575800"/>
            <a:ext cx="5028480" cy="5324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i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en-US" sz="2400" spc="-1" strike="noStrike" baseline="-101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r>
              <a:rPr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= 5, 10, 100</a:t>
            </a:r>
            <a:endParaRPr/>
          </a:p>
        </p:txBody>
      </p:sp>
      <p:sp>
        <p:nvSpPr>
          <p:cNvPr id="112" name="CustomShape 4"/>
          <p:cNvSpPr/>
          <p:nvPr/>
        </p:nvSpPr>
        <p:spPr>
          <a:xfrm>
            <a:off x="1280160" y="5029200"/>
            <a:ext cx="9417600" cy="8755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You should observe that as </a:t>
            </a:r>
            <a:r>
              <a:rPr i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r>
              <a:rPr lang="en-US" sz="2400" spc="-1" strike="noStrike" baseline="-101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0</a:t>
            </a:r>
            <a:r>
              <a:rPr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 increases, the series representation converges to its generating function.</a:t>
            </a:r>
            <a:endParaRPr/>
          </a:p>
        </p:txBody>
      </p:sp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CustomShape 1"/>
          <p:cNvSpPr/>
          <p:nvPr/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fld id="{12C28242-4D42-4658-BB23-CCA63955B5F2}" type="slidenum">
              <a:rPr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Garamond"/>
                <a:ea typeface="SimSun"/>
              </a:rPr>
              <a:t>&lt;number&gt;</a:t>
            </a:fld>
            <a:endParaRPr/>
          </a:p>
        </p:txBody>
      </p:sp>
      <p:sp>
        <p:nvSpPr>
          <p:cNvPr id="114" name="CustomShape 2"/>
          <p:cNvSpPr/>
          <p:nvPr/>
        </p:nvSpPr>
        <p:spPr>
          <a:xfrm>
            <a:off x="976320" y="253080"/>
            <a:ext cx="935604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en-US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Q2: Taylor polynomial for </a:t>
            </a:r>
            <a:r>
              <a:rPr i="1" lang="en-US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e</a:t>
            </a:r>
            <a:r>
              <a:rPr i="1" lang="en-US" sz="3800" spc="-1" strike="noStrike" baseline="3000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x</a:t>
            </a:r>
            <a:r>
              <a:rPr i="1" lang="en-US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 </a:t>
            </a:r>
            <a:r>
              <a:rPr lang="en-US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at </a:t>
            </a:r>
            <a:r>
              <a:rPr i="1" lang="en-US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x</a:t>
            </a:r>
            <a:r>
              <a:rPr lang="en-US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 = 0</a:t>
            </a:r>
            <a:endParaRPr/>
          </a:p>
        </p:txBody>
      </p:sp>
      <p:sp>
        <p:nvSpPr>
          <p:cNvPr id="115" name="CustomShape 3"/>
          <p:cNvSpPr/>
          <p:nvPr/>
        </p:nvSpPr>
        <p:spPr>
          <a:xfrm>
            <a:off x="533520" y="1396080"/>
            <a:ext cx="11352600" cy="4746240"/>
          </a:xfrm>
          <a:prstGeom prst="rect">
            <a:avLst/>
          </a:prstGeom>
          <a:blipFill>
            <a:blip r:embed="rId1"/>
            <a:stretch>
              <a:fillRect/>
            </a:stretch>
          </a:blip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lang="en-US" sz="1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 </a:t>
            </a:r>
            <a:endParaRPr/>
          </a:p>
        </p:txBody>
      </p:sp>
      <p:sp>
        <p:nvSpPr>
          <p:cNvPr id="116" name="CustomShape 4"/>
          <p:cNvSpPr/>
          <p:nvPr/>
        </p:nvSpPr>
        <p:spPr>
          <a:xfrm>
            <a:off x="8138160" y="4297680"/>
            <a:ext cx="639360" cy="4564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/>
          <a:p>
            <a:pPr algn="ctr">
              <a:lnSpc>
                <a:spcPct val="100000"/>
              </a:lnSpc>
            </a:pPr>
            <a:r>
              <a:rPr i="1" lang="en-US" sz="2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  <a:ea typeface="DejaVu Sans"/>
              </a:rPr>
              <a:t>n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CustomShape 1"/>
          <p:cNvSpPr/>
          <p:nvPr/>
        </p:nvSpPr>
        <p:spPr>
          <a:xfrm>
            <a:off x="8610480" y="6356520"/>
            <a:ext cx="2742120" cy="3639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fld id="{DB7780B8-6D93-4FDC-AAE7-61D9CF3C525C}" type="slidenum">
              <a:rPr lang="en-US" sz="1200" spc="-1" strike="noStrike">
                <a:solidFill>
                  <a:srgbClr val="8b8b8b"/>
                </a:solidFill>
                <a:uFill>
                  <a:solidFill>
                    <a:srgbClr val="ffffff"/>
                  </a:solidFill>
                </a:uFill>
                <a:latin typeface="Garamond"/>
                <a:ea typeface="SimSun"/>
              </a:rPr>
              <a:t>&lt;number&gt;</a:t>
            </a:fld>
            <a:endParaRPr/>
          </a:p>
        </p:txBody>
      </p:sp>
      <p:sp>
        <p:nvSpPr>
          <p:cNvPr id="118" name="CustomShape 2"/>
          <p:cNvSpPr/>
          <p:nvPr/>
        </p:nvSpPr>
        <p:spPr>
          <a:xfrm>
            <a:off x="976320" y="253080"/>
            <a:ext cx="9356040" cy="1141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/>
          <a:p>
            <a:pPr>
              <a:lnSpc>
                <a:spcPct val="100000"/>
              </a:lnSpc>
            </a:pPr>
            <a:r>
              <a:rPr lang="en-US" sz="3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Q3: </a:t>
            </a:r>
            <a:r>
              <a:rPr lang="en-US" sz="4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 Light"/>
                <a:ea typeface="DejaVu Sans"/>
              </a:rPr>
              <a:t>Simulating a wave pulse</a:t>
            </a:r>
            <a:endParaRPr/>
          </a:p>
        </p:txBody>
      </p:sp>
      <p:sp>
        <p:nvSpPr>
          <p:cNvPr id="119" name="CustomShape 3"/>
          <p:cNvSpPr/>
          <p:nvPr/>
        </p:nvSpPr>
        <p:spPr>
          <a:xfrm>
            <a:off x="609480" y="1604520"/>
            <a:ext cx="10972080" cy="39769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/>
          <a:p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Construct a code to superimpose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n=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10 one-dimensional sinuisoidal waves, each with an angular frequency       and wave number      to form a wave pulse. Each angular frequency      and wave number     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differs slightly from the previous one only by a small fraction, namely,</a:t>
            </a:r>
            <a:endParaRPr/>
          </a:p>
          <a:p>
            <a:endParaRPr/>
          </a:p>
          <a:p>
            <a:endParaRPr/>
          </a:p>
          <a:p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  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Simulate the motion of such wave pulse Using </a:t>
            </a:r>
            <a:r>
              <a:rPr b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Manipulate[]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. </a:t>
            </a:r>
            <a:endParaRPr/>
          </a:p>
          <a:p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Repeat your simulation for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=50 waves. Comment on the difference in the wavepulse composed od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=50 and </a:t>
            </a:r>
            <a:r>
              <a:rPr i="1"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n</a:t>
            </a:r>
            <a:r>
              <a:rPr lang="en-US" sz="2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</a:rPr>
              <a:t>=10 wave.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Application>LibreOffice/5.0.2.2$Linux_X86_64 LibreOffice_project/00m0$Build-2</Application>
  <Paragraphs>14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2015-02-28T03:19:47Z</dcterms:created>
  <dc:creator>Yoon Tiem Leong</dc:creator>
  <dc:language>en-US</dc:language>
  <dcterms:modified xsi:type="dcterms:W3CDTF">2016-03-04T18:35:57Z</dcterms:modified>
  <cp:revision>251</cp:revision>
  <dc:title>PowerPoint Presentation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LinksUpToDate">
    <vt:bool>0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Widescreen</vt:lpwstr>
  </property>
  <property fmtid="{D5CDD505-2E9C-101B-9397-08002B2CF9AE}" pid="9" name="ScaleCrop">
    <vt:bool>0</vt:bool>
  </property>
  <property fmtid="{D5CDD505-2E9C-101B-9397-08002B2CF9AE}" pid="10" name="ShareDoc">
    <vt:bool>0</vt:bool>
  </property>
  <property fmtid="{D5CDD505-2E9C-101B-9397-08002B2CF9AE}" pid="11" name="Slides">
    <vt:i4>4</vt:i4>
  </property>
</Properties>
</file>