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2" r:id="rId4"/>
    <p:sldId id="257" r:id="rId5"/>
    <p:sldId id="258" r:id="rId6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1C08-3605-4F99-BB73-6883902BD5A7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8D2F-AEFA-4420-A9AD-891CE77C1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/>
          </a:p>
          <a:p>
            <a:pPr marL="685800" lvl="1" indent="-228240">
              <a:lnSpc>
                <a:spcPct val="100000"/>
              </a:lnSpc>
              <a:buFont typeface="Arial"/>
              <a:buChar char="•"/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2/14/16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5E06446-18A7-4B5F-AEE1-53B6F2B01FE2}" type="slidenum"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ZCE 111
Assignment 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Q1. Concave lens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/>
              </p:nvPr>
            </p:nvSpPr>
            <p:spPr>
              <a:xfrm>
                <a:off x="761078" y="2164963"/>
                <a:ext cx="10375351" cy="36486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Develop a code that reads in supplied values of </a:t>
                </a:r>
                <a:r>
                  <a:rPr lang="en-US" sz="2000" i="1" dirty="0" smtClean="0"/>
                  <a:t>f </a:t>
                </a:r>
                <a:r>
                  <a:rPr lang="en-US" sz="2000" dirty="0" smtClean="0"/>
                  <a:t>of a concave lens</a:t>
                </a:r>
                <a:r>
                  <a:rPr lang="en-US" sz="2000" i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of an object and does the following: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err="1" smtClean="0"/>
                  <a:t>visualise</a:t>
                </a:r>
                <a:r>
                  <a:rPr lang="en-US" sz="2000" dirty="0" smtClean="0"/>
                  <a:t> the set-up, display the object, image, lens, focal point and optical axis graphically.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form the image of the object via the geometrical </a:t>
                </a:r>
                <a:r>
                  <a:rPr lang="en-US" sz="2000" dirty="0"/>
                  <a:t>ray </a:t>
                </a:r>
                <a:r>
                  <a:rPr lang="en-US" sz="2000" dirty="0" smtClean="0"/>
                  <a:t>tracing method.</a:t>
                </a:r>
              </a:p>
              <a:p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err="1" smtClean="0"/>
                  <a:t>Visualise</a:t>
                </a:r>
                <a:r>
                  <a:rPr lang="en-US" sz="2000" dirty="0" smtClean="0"/>
                  <a:t> your output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000" dirty="0" smtClean="0"/>
                  <a:t>varies from 0.2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till 3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at an interval of 0.1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000" b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b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Your code should also </a:t>
                </a:r>
                <a:r>
                  <a:rPr lang="en-US" sz="2000" dirty="0" smtClean="0"/>
                  <a:t>display the information (in the label of your Graphics[]) about the properties of the image, that whether it is virtual/real, inverted/erect and magnified/</a:t>
                </a:r>
                <a:r>
                  <a:rPr lang="en-US" sz="2000" dirty="0" err="1" smtClean="0"/>
                  <a:t>dimishined</a:t>
                </a:r>
                <a:r>
                  <a:rPr lang="en-US" sz="2000" dirty="0" smtClean="0"/>
                  <a:t>.</a:t>
                </a: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b="0" dirty="0" smtClean="0"/>
              </a:p>
              <a:p>
                <a:endParaRPr lang="en-US" sz="2000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/>
              </p:nvPr>
            </p:nvSpPr>
            <p:spPr>
              <a:xfrm>
                <a:off x="761078" y="2164963"/>
                <a:ext cx="10375351" cy="3648696"/>
              </a:xfrm>
              <a:blipFill rotWithShape="0">
                <a:blip r:embed="rId2"/>
                <a:stretch>
                  <a:fillRect l="-1528" t="-9182" r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8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Q2. </a:t>
            </a:r>
            <a:r>
              <a:rPr lang="en-US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Two Projectiles</a:t>
            </a:r>
            <a:endParaRPr dirty="0"/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 projectile are launched. Projectile is launched at location (0,0) at 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=0. Projectile 2 is launched at location (95,100.0) at 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=8.5 seconds later. The initial speed and angle are for the first projectile are 18 m/s and 49 Degree above the +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axes; while that for projectile 2 are 15 m/s and 56 Degree above the +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axes. </a:t>
            </a:r>
            <a:endParaRPr/>
          </a:p>
          <a:p>
            <a:pPr marL="228600" indent="-22824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(i) Write a code to display the simulation of the motion of these two particles. </a:t>
            </a:r>
            <a:endParaRPr/>
          </a:p>
          <a:p>
            <a:pPr marL="228600" indent="-22824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(ii) Calculate the distance between these two projectiles as a function of time between 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=0 until 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=16 seconds. </a:t>
            </a:r>
            <a:endParaRPr/>
          </a:p>
          <a:p>
            <a:pPr marL="228600" indent="-22824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(iii) What is the distance between them when </a:t>
            </a:r>
            <a:r>
              <a:rPr lang="en-US" sz="2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=7.9 s?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Q3. </a:t>
            </a:r>
            <a:r>
              <a:rPr lang="en-US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Two uncoupled pendulums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Shape 2"/>
              <p:cNvSpPr txBox="1"/>
              <p:nvPr/>
            </p:nvSpPr>
            <p:spPr>
              <a:xfrm>
                <a:off x="838080" y="1825560"/>
                <a:ext cx="10515240" cy="4350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/>
              <a:p>
                <a:pPr marL="228600" indent="-228240">
                  <a:lnSpc>
                    <a:spcPct val="90000"/>
                  </a:lnSpc>
                  <a:buFont typeface="Arial"/>
                  <a:buChar char="•"/>
                </a:pPr>
                <a:r>
                  <a:rPr lang="en-US" sz="2800" strike="noStrike" spc="-1" dirty="0" smtClean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(</a:t>
                </a:r>
                <a:r>
                  <a:rPr lang="en-US" sz="2800" strike="noStrike" spc="-1" dirty="0" err="1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i</a:t>
                </a:r>
                <a:r>
                  <a:rPr lang="en-US" sz="280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) Simulate the motion of two uncoupled SHM pendulums with different lengths, released at different initial displacement angles,  and  from the vertical. </a:t>
                </a:r>
                <a:endParaRPr lang="en-US" dirty="0"/>
              </a:p>
              <a:p>
                <a:pPr marL="228600" indent="-228240">
                  <a:lnSpc>
                    <a:spcPct val="90000"/>
                  </a:lnSpc>
                  <a:buFont typeface="Arial"/>
                  <a:buChar char="•"/>
                </a:pPr>
                <a:r>
                  <a:rPr lang="en-US" sz="280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(ii） For a fixed choice of initial displacement angles and lengths, plot the graph of phase difference between these two pendulums, defined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trike="noStrike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i="1" strike="noStrike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trike="noStrike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trike="noStrike" spc="-1" smtClean="0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trike="noStrike" spc="-1" smtClean="0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trike="noStrike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strike="noStrike" spc="-1" dirty="0" smtClean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pc="-1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b="0" i="1" spc="-1" smtClean="0">
                            <a:solidFill>
                              <a:srgbClr val="000000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pc="-1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en-US" sz="280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 are the displacement angles of the pendulums at time </a:t>
                </a:r>
                <a:r>
                  <a:rPr lang="en-US" sz="2800" i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t.</a:t>
                </a:r>
                <a:endParaRPr dirty="0"/>
              </a:p>
            </p:txBody>
          </p:sp>
        </mc:Choice>
        <mc:Fallback>
          <p:sp>
            <p:nvSpPr>
              <p:cNvPr id="83" name="TextShap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80" y="1825560"/>
                <a:ext cx="10515240" cy="4350960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241" r="-17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2984</TotalTime>
  <Words>210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DejaVu Sans</vt:lpstr>
      <vt:lpstr>StarSymbol</vt:lpstr>
      <vt:lpstr>Arial</vt:lpstr>
      <vt:lpstr>Calibri</vt:lpstr>
      <vt:lpstr>Calibri Light</vt:lpstr>
      <vt:lpstr>Cambria Math</vt:lpstr>
      <vt:lpstr>Office Theme</vt:lpstr>
      <vt:lpstr>Office Theme</vt:lpstr>
      <vt:lpstr>PowerPoint Presentation</vt:lpstr>
      <vt:lpstr>Q1. Concave lens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 Tiem Leong</dc:creator>
  <cp:lastModifiedBy>tlyoon</cp:lastModifiedBy>
  <cp:revision>281</cp:revision>
  <cp:lastPrinted>2015-03-14T05:36:37Z</cp:lastPrinted>
  <dcterms:created xsi:type="dcterms:W3CDTF">2015-02-28T03:19:47Z</dcterms:created>
  <dcterms:modified xsi:type="dcterms:W3CDTF">2016-03-11T06:27:49Z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