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x="12192000" cy="6858000"/>
  <p:notesSz cx="7315200" cy="96012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FE77D35C-BB9A-4333-B7B3-53A50147F97C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51440" cy="3779640"/>
          </a:xfrm>
          <a:prstGeom prst="rect">
            <a:avLst/>
          </a:prstGeom>
        </p:spPr>
        <p:txBody>
          <a:bodyPr lIns="96840" rIns="96840" tIns="48240" bIns="48240"/>
          <a:p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4143600" y="9119520"/>
            <a:ext cx="3169080" cy="48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b"/>
          <a:p>
            <a:pPr algn="r">
              <a:lnSpc>
                <a:spcPct val="100000"/>
              </a:lnSpc>
            </a:pPr>
            <a:fld id="{F28E1EC8-5C77-4AD8-BBAD-660B8F290966}" type="slidenum">
              <a:rPr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51440" cy="3779640"/>
          </a:xfrm>
          <a:prstGeom prst="rect">
            <a:avLst/>
          </a:prstGeom>
        </p:spPr>
        <p:txBody>
          <a:bodyPr lIns="96840" rIns="96840" tIns="48240" bIns="48240"/>
          <a:p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4143600" y="9119520"/>
            <a:ext cx="3169080" cy="48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b"/>
          <a:p>
            <a:pPr algn="r">
              <a:lnSpc>
                <a:spcPct val="100000"/>
              </a:lnSpc>
            </a:pPr>
            <a:fld id="{F95A3158-5958-4F21-8EDF-A1E77378601F}" type="slidenum">
              <a:rPr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51440" cy="3779640"/>
          </a:xfrm>
          <a:prstGeom prst="rect">
            <a:avLst/>
          </a:prstGeom>
        </p:spPr>
        <p:txBody>
          <a:bodyPr lIns="96840" rIns="96840" tIns="48240" bIns="48240"/>
          <a:p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4143600" y="9119520"/>
            <a:ext cx="3169080" cy="48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b"/>
          <a:p>
            <a:pPr algn="r">
              <a:lnSpc>
                <a:spcPct val="100000"/>
              </a:lnSpc>
            </a:pPr>
            <a:fld id="{90A51CB7-AFD3-4F79-9AA1-1F61A55EBB05}" type="slidenum">
              <a:rPr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51440" cy="3779640"/>
          </a:xfrm>
          <a:prstGeom prst="rect">
            <a:avLst/>
          </a:prstGeom>
        </p:spPr>
        <p:txBody>
          <a:bodyPr lIns="96840" rIns="96840" tIns="48240" bIns="48240"/>
          <a:p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4143600" y="9119520"/>
            <a:ext cx="3169080" cy="48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b"/>
          <a:p>
            <a:pPr algn="r">
              <a:lnSpc>
                <a:spcPct val="100000"/>
              </a:lnSpc>
            </a:pPr>
            <a:fld id="{3CC00822-0348-4ECA-B921-201B35F27387}" type="slidenum">
              <a:rPr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1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2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endParaRPr/>
          </a:p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ZCE 111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Assignment 5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Q1. Fitting a blackbody radiation data set to retrieve its corresponding temperature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88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/>
          </a:p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data from the measurement of the radiance,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R,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vs wavelength,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l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both in S.I. unit, at an unknown temperature can be download from 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blackbody.dat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/>
          </a:p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Design a merit function so that you can minimise it to determine the temperature at which the radiance data was measured.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Q2. Finding initial launching angle and speed of a 2D projectile.  </a:t>
            </a:r>
            <a:endParaRPr/>
          </a:p>
        </p:txBody>
      </p:sp>
      <p:sp>
        <p:nvSpPr>
          <p:cNvPr id="82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(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coordinates of a projectile launched at (0,0) with unknown initial speed and angle can be download from 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http://comsics.usm.my/tlyoon/teaching/ZCE111_1516SEM2/data/projectile_unknown_initial_values.dat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Write a code to determine the initial speed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</a:t>
            </a:r>
            <a:r>
              <a:rPr lang="en-US" sz="28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and launching angle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q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Q3. Finding the best slope and intercept of a linear data.  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Download the data set 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linear_fit.dat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It is a set of data points that are approximated related via a linear relation</a:t>
            </a:r>
            <a:endParaRPr/>
          </a:p>
          <a:p>
            <a:pPr>
              <a:lnSpc>
                <a:spcPct val="90000"/>
              </a:lnSpc>
            </a:pP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+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bx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Using whatever method you can think of to decipher the values for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and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that best fit the data set.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3694</TotalTime>
  <Application>LibreOffice/5.0.2.2$Linux_X86_64 LibreOffice_project/00m0$Build-2</Application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2015-02-28T03:19:47Z</dcterms:created>
  <dc:creator>Yoon Tiem Leong</dc:creator>
  <dc:language>en-US</dc:language>
  <cp:lastPrinted>2015-03-14T05:36:37Z</cp:lastPrinted>
  <dcterms:modified xsi:type="dcterms:W3CDTF">2016-03-25T21:29:08Z</dcterms:modified>
  <cp:revision>291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</vt:i4>
  </property>
</Properties>
</file>