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180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180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360180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360180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360180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360180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523880" y="1122480"/>
            <a:ext cx="9141480" cy="238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lang="en-US" sz="6000" strike="noStrike">
                <a:solidFill>
                  <a:srgbClr val="000000"/>
                </a:solidFill>
                <a:latin typeface="Calibri Light"/>
                <a:ea typeface="DejaVu Sans"/>
              </a:rPr>
              <a:t>ZCE 111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6000" strike="noStrike">
                <a:solidFill>
                  <a:srgbClr val="000000"/>
                </a:solidFill>
                <a:latin typeface="Calibri Light"/>
                <a:ea typeface="DejaVu Sans"/>
              </a:rPr>
              <a:t>Assignment 6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609480" y="273600"/>
            <a:ext cx="10970640" cy="114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Arial"/>
                <a:ea typeface="DejaVu Sans"/>
              </a:rPr>
              <a:t>Q1</a:t>
            </a:r>
            <a:endParaRPr/>
          </a:p>
        </p:txBody>
      </p:sp>
      <p:sp>
        <p:nvSpPr>
          <p:cNvPr id="110" name="CustomShape 2"/>
          <p:cNvSpPr/>
          <p:nvPr/>
        </p:nvSpPr>
        <p:spPr>
          <a:xfrm>
            <a:off x="550080" y="1144440"/>
            <a:ext cx="10970640" cy="397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Download the data file, 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data_A6Q1.dat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. Fit the data against the equation using </a:t>
            </a:r>
            <a:r>
              <a:rPr b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NonlinearModelFit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y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=</a:t>
            </a: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 exp[−</a:t>
            </a: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B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 sin</a:t>
            </a:r>
            <a:r>
              <a:rPr lang="en-US" sz="3200" strike="noStrike" baseline="101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x ]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to obtain the best fit parameters for </a:t>
            </a: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 and </a:t>
            </a: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B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. Using these best fit values of </a:t>
            </a: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 and </a:t>
            </a: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B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, plot the function </a:t>
            </a: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y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=</a:t>
            </a: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 exp[−</a:t>
            </a: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B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sin</a:t>
            </a:r>
            <a:r>
              <a:rPr lang="en-US" sz="3200" strike="noStrike" baseline="101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x], and overlap it on top of the original data points to show that both fit nicely into each other.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609480" y="273600"/>
            <a:ext cx="10970640" cy="114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Arial"/>
                <a:ea typeface="DejaVu Sans"/>
              </a:rPr>
              <a:t>Q2</a:t>
            </a:r>
            <a:endParaRPr/>
          </a:p>
        </p:txBody>
      </p:sp>
      <p:sp>
        <p:nvSpPr>
          <p:cNvPr id="112" name="CustomShape 2"/>
          <p:cNvSpPr/>
          <p:nvPr/>
        </p:nvSpPr>
        <p:spPr>
          <a:xfrm>
            <a:off x="609480" y="1604520"/>
            <a:ext cx="10970640" cy="397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Download the data file 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data_A6Q2.dat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. It is a set of data for the displacement of a damped oscillator as a function of time. It is to be fitted by the equation: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Fit the data against this equation to obtain the best fit values for all parameters (e.g.,                        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Using these best fit values plot the function and overlap it on top of the original data points to show that both fit nicely into each other. 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Arial"/>
                <a:ea typeface="DejaVu Sans"/>
              </a:rPr>
              <a:t>Q2 (cont.)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Using </a:t>
            </a:r>
            <a:r>
              <a:rPr b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FindMaximum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 and </a:t>
            </a:r>
            <a:r>
              <a:rPr b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FindMinimum: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Print out the coordinates of first minimum (i.e., the exact values of the first minimum of </a:t>
            </a: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y,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 and the values of </a:t>
            </a: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 where this occurs.)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Print out the exact coordinates of the second maximum around the value at </a:t>
            </a:r>
            <a:r>
              <a:rPr i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=1.0.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Arial"/>
                <a:ea typeface="DejaVu Sans"/>
              </a:rPr>
              <a:t>Q3 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Download the file data.dat. It is a simulation data set for 10 particiles moving in a 2D box for 5000 snap shots.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Import it and visualise the animation from the first frame until the last using </a:t>
            </a:r>
            <a:r>
              <a:rPr b="1"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Manipulate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