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Lst>
  <p:sldSz cx="12192000" cy="6858000"/>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6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24" name="PlaceHolder 2"/>
          <p:cNvSpPr>
            <a:spLocks noGrp="1"/>
          </p:cNvSpPr>
          <p:nvPr>
            <p:ph type="body"/>
          </p:nvPr>
        </p:nvSpPr>
        <p:spPr>
          <a:xfrm>
            <a:off x="609480" y="1604520"/>
            <a:ext cx="10971720" cy="1896480"/>
          </a:xfrm>
          <a:prstGeom prst="rect">
            <a:avLst/>
          </a:prstGeom>
        </p:spPr>
        <p:txBody>
          <a:bodyPr lIns="0" tIns="0" rIns="0" bIns="0"/>
          <a:lstStyle/>
          <a:p>
            <a:endParaRPr/>
          </a:p>
        </p:txBody>
      </p:sp>
      <p:sp>
        <p:nvSpPr>
          <p:cNvPr id="25" name="PlaceHolder 3"/>
          <p:cNvSpPr>
            <a:spLocks noGrp="1"/>
          </p:cNvSpPr>
          <p:nvPr>
            <p:ph type="body"/>
          </p:nvPr>
        </p:nvSpPr>
        <p:spPr>
          <a:xfrm>
            <a:off x="609480" y="3681720"/>
            <a:ext cx="10971720" cy="189648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609480" y="1604520"/>
            <a:ext cx="5353920" cy="1896480"/>
          </a:xfrm>
          <a:prstGeom prst="rect">
            <a:avLst/>
          </a:prstGeom>
        </p:spPr>
        <p:txBody>
          <a:bodyPr lIns="0" tIns="0" rIns="0" bIns="0"/>
          <a:lstStyle/>
          <a:p>
            <a:endParaRPr/>
          </a:p>
        </p:txBody>
      </p:sp>
      <p:sp>
        <p:nvSpPr>
          <p:cNvPr id="28" name="PlaceHolder 3"/>
          <p:cNvSpPr>
            <a:spLocks noGrp="1"/>
          </p:cNvSpPr>
          <p:nvPr>
            <p:ph type="body"/>
          </p:nvPr>
        </p:nvSpPr>
        <p:spPr>
          <a:xfrm>
            <a:off x="6231600" y="1604520"/>
            <a:ext cx="5353920" cy="1896480"/>
          </a:xfrm>
          <a:prstGeom prst="rect">
            <a:avLst/>
          </a:prstGeom>
        </p:spPr>
        <p:txBody>
          <a:bodyPr lIns="0" tIns="0" rIns="0" bIns="0"/>
          <a:lstStyle/>
          <a:p>
            <a:endParaRPr/>
          </a:p>
        </p:txBody>
      </p:sp>
      <p:sp>
        <p:nvSpPr>
          <p:cNvPr id="29" name="PlaceHolder 4"/>
          <p:cNvSpPr>
            <a:spLocks noGrp="1"/>
          </p:cNvSpPr>
          <p:nvPr>
            <p:ph type="body"/>
          </p:nvPr>
        </p:nvSpPr>
        <p:spPr>
          <a:xfrm>
            <a:off x="6231600" y="3681720"/>
            <a:ext cx="5353920" cy="1896480"/>
          </a:xfrm>
          <a:prstGeom prst="rect">
            <a:avLst/>
          </a:prstGeom>
        </p:spPr>
        <p:txBody>
          <a:bodyPr lIns="0" tIns="0" rIns="0" bIns="0"/>
          <a:lstStyle/>
          <a:p>
            <a:endParaRPr/>
          </a:p>
        </p:txBody>
      </p:sp>
      <p:sp>
        <p:nvSpPr>
          <p:cNvPr id="30" name="PlaceHolder 5"/>
          <p:cNvSpPr>
            <a:spLocks noGrp="1"/>
          </p:cNvSpPr>
          <p:nvPr>
            <p:ph type="body"/>
          </p:nvPr>
        </p:nvSpPr>
        <p:spPr>
          <a:xfrm>
            <a:off x="609480" y="3681720"/>
            <a:ext cx="5353920" cy="189648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32" name="PlaceHolder 2"/>
          <p:cNvSpPr>
            <a:spLocks noGrp="1"/>
          </p:cNvSpPr>
          <p:nvPr>
            <p:ph type="body"/>
          </p:nvPr>
        </p:nvSpPr>
        <p:spPr>
          <a:xfrm>
            <a:off x="609480" y="1604520"/>
            <a:ext cx="10971720" cy="3976560"/>
          </a:xfrm>
          <a:prstGeom prst="rect">
            <a:avLst/>
          </a:prstGeom>
        </p:spPr>
        <p:txBody>
          <a:bodyPr lIns="0" tIns="0" rIns="0" bIns="0"/>
          <a:lstStyle/>
          <a:p>
            <a:endParaRPr/>
          </a:p>
        </p:txBody>
      </p:sp>
      <p:sp>
        <p:nvSpPr>
          <p:cNvPr id="33" name="PlaceHolder 3"/>
          <p:cNvSpPr>
            <a:spLocks noGrp="1"/>
          </p:cNvSpPr>
          <p:nvPr>
            <p:ph type="body"/>
          </p:nvPr>
        </p:nvSpPr>
        <p:spPr>
          <a:xfrm>
            <a:off x="609480" y="1604520"/>
            <a:ext cx="10971720" cy="3976560"/>
          </a:xfrm>
          <a:prstGeom prst="rect">
            <a:avLst/>
          </a:prstGeom>
        </p:spPr>
        <p:txBody>
          <a:bodyPr lIns="0" tIns="0" rIns="0" bIns="0"/>
          <a:lstStyle/>
          <a:p>
            <a:endParaRPr/>
          </a:p>
        </p:txBody>
      </p:sp>
      <p:pic>
        <p:nvPicPr>
          <p:cNvPr id="34" name="Picture 33"/>
          <p:cNvPicPr/>
          <p:nvPr/>
        </p:nvPicPr>
        <p:blipFill>
          <a:blip r:embed="rId2"/>
          <a:stretch/>
        </p:blipFill>
        <p:spPr>
          <a:xfrm>
            <a:off x="3603240" y="1604520"/>
            <a:ext cx="4983840" cy="3976560"/>
          </a:xfrm>
          <a:prstGeom prst="rect">
            <a:avLst/>
          </a:prstGeom>
          <a:ln>
            <a:noFill/>
          </a:ln>
        </p:spPr>
      </p:pic>
      <p:pic>
        <p:nvPicPr>
          <p:cNvPr id="35" name="Picture 34"/>
          <p:cNvPicPr/>
          <p:nvPr/>
        </p:nvPicPr>
        <p:blipFill>
          <a:blip r:embed="rId2"/>
          <a:stretch/>
        </p:blipFill>
        <p:spPr>
          <a:xfrm>
            <a:off x="3603240" y="1604520"/>
            <a:ext cx="4983840" cy="39765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39" name="PlaceHolder 2"/>
          <p:cNvSpPr>
            <a:spLocks noGrp="1"/>
          </p:cNvSpPr>
          <p:nvPr>
            <p:ph type="subTitle"/>
          </p:nvPr>
        </p:nvSpPr>
        <p:spPr>
          <a:xfrm>
            <a:off x="609480" y="1604520"/>
            <a:ext cx="10971720" cy="397656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41" name="PlaceHolder 2"/>
          <p:cNvSpPr>
            <a:spLocks noGrp="1"/>
          </p:cNvSpPr>
          <p:nvPr>
            <p:ph type="body"/>
          </p:nvPr>
        </p:nvSpPr>
        <p:spPr>
          <a:xfrm>
            <a:off x="609480" y="1604520"/>
            <a:ext cx="10971720" cy="397656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43" name="PlaceHolder 2"/>
          <p:cNvSpPr>
            <a:spLocks noGrp="1"/>
          </p:cNvSpPr>
          <p:nvPr>
            <p:ph type="body"/>
          </p:nvPr>
        </p:nvSpPr>
        <p:spPr>
          <a:xfrm>
            <a:off x="609480" y="1604520"/>
            <a:ext cx="5353920" cy="3976560"/>
          </a:xfrm>
          <a:prstGeom prst="rect">
            <a:avLst/>
          </a:prstGeom>
        </p:spPr>
        <p:txBody>
          <a:bodyPr lIns="0" tIns="0" rIns="0" bIns="0"/>
          <a:lstStyle/>
          <a:p>
            <a:endParaRPr/>
          </a:p>
        </p:txBody>
      </p:sp>
      <p:sp>
        <p:nvSpPr>
          <p:cNvPr id="44" name="PlaceHolder 3"/>
          <p:cNvSpPr>
            <a:spLocks noGrp="1"/>
          </p:cNvSpPr>
          <p:nvPr>
            <p:ph type="body"/>
          </p:nvPr>
        </p:nvSpPr>
        <p:spPr>
          <a:xfrm>
            <a:off x="6231600" y="1604520"/>
            <a:ext cx="5353920" cy="397656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609480" y="273600"/>
            <a:ext cx="10971720" cy="530460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48" name="PlaceHolder 2"/>
          <p:cNvSpPr>
            <a:spLocks noGrp="1"/>
          </p:cNvSpPr>
          <p:nvPr>
            <p:ph type="body"/>
          </p:nvPr>
        </p:nvSpPr>
        <p:spPr>
          <a:xfrm>
            <a:off x="609480" y="1604520"/>
            <a:ext cx="5353920" cy="1896480"/>
          </a:xfrm>
          <a:prstGeom prst="rect">
            <a:avLst/>
          </a:prstGeom>
        </p:spPr>
        <p:txBody>
          <a:bodyPr lIns="0" tIns="0" rIns="0" bIns="0"/>
          <a:lstStyle/>
          <a:p>
            <a:endParaRPr/>
          </a:p>
        </p:txBody>
      </p:sp>
      <p:sp>
        <p:nvSpPr>
          <p:cNvPr id="49" name="PlaceHolder 3"/>
          <p:cNvSpPr>
            <a:spLocks noGrp="1"/>
          </p:cNvSpPr>
          <p:nvPr>
            <p:ph type="body"/>
          </p:nvPr>
        </p:nvSpPr>
        <p:spPr>
          <a:xfrm>
            <a:off x="609480" y="3681720"/>
            <a:ext cx="5353920" cy="1896480"/>
          </a:xfrm>
          <a:prstGeom prst="rect">
            <a:avLst/>
          </a:prstGeom>
        </p:spPr>
        <p:txBody>
          <a:bodyPr lIns="0" tIns="0" rIns="0" bIns="0"/>
          <a:lstStyle/>
          <a:p>
            <a:endParaRPr/>
          </a:p>
        </p:txBody>
      </p:sp>
      <p:sp>
        <p:nvSpPr>
          <p:cNvPr id="50" name="PlaceHolder 4"/>
          <p:cNvSpPr>
            <a:spLocks noGrp="1"/>
          </p:cNvSpPr>
          <p:nvPr>
            <p:ph type="body"/>
          </p:nvPr>
        </p:nvSpPr>
        <p:spPr>
          <a:xfrm>
            <a:off x="6231600" y="1604520"/>
            <a:ext cx="5353920" cy="397656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3" name="PlaceHolder 2"/>
          <p:cNvSpPr>
            <a:spLocks noGrp="1"/>
          </p:cNvSpPr>
          <p:nvPr>
            <p:ph type="subTitle"/>
          </p:nvPr>
        </p:nvSpPr>
        <p:spPr>
          <a:xfrm>
            <a:off x="609480" y="1604520"/>
            <a:ext cx="10971720" cy="397656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52" name="PlaceHolder 2"/>
          <p:cNvSpPr>
            <a:spLocks noGrp="1"/>
          </p:cNvSpPr>
          <p:nvPr>
            <p:ph type="body"/>
          </p:nvPr>
        </p:nvSpPr>
        <p:spPr>
          <a:xfrm>
            <a:off x="609480" y="1604520"/>
            <a:ext cx="5353920" cy="3976560"/>
          </a:xfrm>
          <a:prstGeom prst="rect">
            <a:avLst/>
          </a:prstGeom>
        </p:spPr>
        <p:txBody>
          <a:bodyPr lIns="0" tIns="0" rIns="0" bIns="0"/>
          <a:lstStyle/>
          <a:p>
            <a:endParaRPr/>
          </a:p>
        </p:txBody>
      </p:sp>
      <p:sp>
        <p:nvSpPr>
          <p:cNvPr id="53" name="PlaceHolder 3"/>
          <p:cNvSpPr>
            <a:spLocks noGrp="1"/>
          </p:cNvSpPr>
          <p:nvPr>
            <p:ph type="body"/>
          </p:nvPr>
        </p:nvSpPr>
        <p:spPr>
          <a:xfrm>
            <a:off x="6231600" y="1604520"/>
            <a:ext cx="5353920" cy="1896480"/>
          </a:xfrm>
          <a:prstGeom prst="rect">
            <a:avLst/>
          </a:prstGeom>
        </p:spPr>
        <p:txBody>
          <a:bodyPr lIns="0" tIns="0" rIns="0" bIns="0"/>
          <a:lstStyle/>
          <a:p>
            <a:endParaRPr/>
          </a:p>
        </p:txBody>
      </p:sp>
      <p:sp>
        <p:nvSpPr>
          <p:cNvPr id="54" name="PlaceHolder 4"/>
          <p:cNvSpPr>
            <a:spLocks noGrp="1"/>
          </p:cNvSpPr>
          <p:nvPr>
            <p:ph type="body"/>
          </p:nvPr>
        </p:nvSpPr>
        <p:spPr>
          <a:xfrm>
            <a:off x="6231600" y="3681720"/>
            <a:ext cx="5353920" cy="189648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56" name="PlaceHolder 2"/>
          <p:cNvSpPr>
            <a:spLocks noGrp="1"/>
          </p:cNvSpPr>
          <p:nvPr>
            <p:ph type="body"/>
          </p:nvPr>
        </p:nvSpPr>
        <p:spPr>
          <a:xfrm>
            <a:off x="609480" y="1604520"/>
            <a:ext cx="5353920" cy="1896480"/>
          </a:xfrm>
          <a:prstGeom prst="rect">
            <a:avLst/>
          </a:prstGeom>
        </p:spPr>
        <p:txBody>
          <a:bodyPr lIns="0" tIns="0" rIns="0" bIns="0"/>
          <a:lstStyle/>
          <a:p>
            <a:endParaRPr/>
          </a:p>
        </p:txBody>
      </p:sp>
      <p:sp>
        <p:nvSpPr>
          <p:cNvPr id="57" name="PlaceHolder 3"/>
          <p:cNvSpPr>
            <a:spLocks noGrp="1"/>
          </p:cNvSpPr>
          <p:nvPr>
            <p:ph type="body"/>
          </p:nvPr>
        </p:nvSpPr>
        <p:spPr>
          <a:xfrm>
            <a:off x="6231600" y="1604520"/>
            <a:ext cx="5353920" cy="1896480"/>
          </a:xfrm>
          <a:prstGeom prst="rect">
            <a:avLst/>
          </a:prstGeom>
        </p:spPr>
        <p:txBody>
          <a:bodyPr lIns="0" tIns="0" rIns="0" bIns="0"/>
          <a:lstStyle/>
          <a:p>
            <a:endParaRPr/>
          </a:p>
        </p:txBody>
      </p:sp>
      <p:sp>
        <p:nvSpPr>
          <p:cNvPr id="58" name="PlaceHolder 4"/>
          <p:cNvSpPr>
            <a:spLocks noGrp="1"/>
          </p:cNvSpPr>
          <p:nvPr>
            <p:ph type="body"/>
          </p:nvPr>
        </p:nvSpPr>
        <p:spPr>
          <a:xfrm>
            <a:off x="609480" y="3681720"/>
            <a:ext cx="10971720" cy="189648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60" name="PlaceHolder 2"/>
          <p:cNvSpPr>
            <a:spLocks noGrp="1"/>
          </p:cNvSpPr>
          <p:nvPr>
            <p:ph type="body"/>
          </p:nvPr>
        </p:nvSpPr>
        <p:spPr>
          <a:xfrm>
            <a:off x="609480" y="1604520"/>
            <a:ext cx="10971720" cy="1896480"/>
          </a:xfrm>
          <a:prstGeom prst="rect">
            <a:avLst/>
          </a:prstGeom>
        </p:spPr>
        <p:txBody>
          <a:bodyPr lIns="0" tIns="0" rIns="0" bIns="0"/>
          <a:lstStyle/>
          <a:p>
            <a:endParaRPr/>
          </a:p>
        </p:txBody>
      </p:sp>
      <p:sp>
        <p:nvSpPr>
          <p:cNvPr id="61" name="PlaceHolder 3"/>
          <p:cNvSpPr>
            <a:spLocks noGrp="1"/>
          </p:cNvSpPr>
          <p:nvPr>
            <p:ph type="body"/>
          </p:nvPr>
        </p:nvSpPr>
        <p:spPr>
          <a:xfrm>
            <a:off x="609480" y="3681720"/>
            <a:ext cx="10971720" cy="189648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63" name="PlaceHolder 2"/>
          <p:cNvSpPr>
            <a:spLocks noGrp="1"/>
          </p:cNvSpPr>
          <p:nvPr>
            <p:ph type="body"/>
          </p:nvPr>
        </p:nvSpPr>
        <p:spPr>
          <a:xfrm>
            <a:off x="609480" y="1604520"/>
            <a:ext cx="5353920" cy="1896480"/>
          </a:xfrm>
          <a:prstGeom prst="rect">
            <a:avLst/>
          </a:prstGeom>
        </p:spPr>
        <p:txBody>
          <a:bodyPr lIns="0" tIns="0" rIns="0" bIns="0"/>
          <a:lstStyle/>
          <a:p>
            <a:endParaRPr/>
          </a:p>
        </p:txBody>
      </p:sp>
      <p:sp>
        <p:nvSpPr>
          <p:cNvPr id="64" name="PlaceHolder 3"/>
          <p:cNvSpPr>
            <a:spLocks noGrp="1"/>
          </p:cNvSpPr>
          <p:nvPr>
            <p:ph type="body"/>
          </p:nvPr>
        </p:nvSpPr>
        <p:spPr>
          <a:xfrm>
            <a:off x="6231600" y="1604520"/>
            <a:ext cx="5353920" cy="1896480"/>
          </a:xfrm>
          <a:prstGeom prst="rect">
            <a:avLst/>
          </a:prstGeom>
        </p:spPr>
        <p:txBody>
          <a:bodyPr lIns="0" tIns="0" rIns="0" bIns="0"/>
          <a:lstStyle/>
          <a:p>
            <a:endParaRPr/>
          </a:p>
        </p:txBody>
      </p:sp>
      <p:sp>
        <p:nvSpPr>
          <p:cNvPr id="65" name="PlaceHolder 4"/>
          <p:cNvSpPr>
            <a:spLocks noGrp="1"/>
          </p:cNvSpPr>
          <p:nvPr>
            <p:ph type="body"/>
          </p:nvPr>
        </p:nvSpPr>
        <p:spPr>
          <a:xfrm>
            <a:off x="6231600" y="3681720"/>
            <a:ext cx="5353920" cy="1896480"/>
          </a:xfrm>
          <a:prstGeom prst="rect">
            <a:avLst/>
          </a:prstGeom>
        </p:spPr>
        <p:txBody>
          <a:bodyPr lIns="0" tIns="0" rIns="0" bIns="0"/>
          <a:lstStyle/>
          <a:p>
            <a:endParaRPr/>
          </a:p>
        </p:txBody>
      </p:sp>
      <p:sp>
        <p:nvSpPr>
          <p:cNvPr id="66" name="PlaceHolder 5"/>
          <p:cNvSpPr>
            <a:spLocks noGrp="1"/>
          </p:cNvSpPr>
          <p:nvPr>
            <p:ph type="body"/>
          </p:nvPr>
        </p:nvSpPr>
        <p:spPr>
          <a:xfrm>
            <a:off x="609480" y="3681720"/>
            <a:ext cx="5353920" cy="189648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68" name="PlaceHolder 2"/>
          <p:cNvSpPr>
            <a:spLocks noGrp="1"/>
          </p:cNvSpPr>
          <p:nvPr>
            <p:ph type="body"/>
          </p:nvPr>
        </p:nvSpPr>
        <p:spPr>
          <a:xfrm>
            <a:off x="609480" y="1604520"/>
            <a:ext cx="10971720" cy="3976560"/>
          </a:xfrm>
          <a:prstGeom prst="rect">
            <a:avLst/>
          </a:prstGeom>
        </p:spPr>
        <p:txBody>
          <a:bodyPr lIns="0" tIns="0" rIns="0" bIns="0"/>
          <a:lstStyle/>
          <a:p>
            <a:endParaRPr/>
          </a:p>
        </p:txBody>
      </p:sp>
      <p:sp>
        <p:nvSpPr>
          <p:cNvPr id="69" name="PlaceHolder 3"/>
          <p:cNvSpPr>
            <a:spLocks noGrp="1"/>
          </p:cNvSpPr>
          <p:nvPr>
            <p:ph type="body"/>
          </p:nvPr>
        </p:nvSpPr>
        <p:spPr>
          <a:xfrm>
            <a:off x="609480" y="1604520"/>
            <a:ext cx="10971720" cy="3976560"/>
          </a:xfrm>
          <a:prstGeom prst="rect">
            <a:avLst/>
          </a:prstGeom>
        </p:spPr>
        <p:txBody>
          <a:bodyPr lIns="0" tIns="0" rIns="0" bIns="0"/>
          <a:lstStyle/>
          <a:p>
            <a:endParaRPr/>
          </a:p>
        </p:txBody>
      </p:sp>
      <p:pic>
        <p:nvPicPr>
          <p:cNvPr id="70" name="Picture 69"/>
          <p:cNvPicPr/>
          <p:nvPr/>
        </p:nvPicPr>
        <p:blipFill>
          <a:blip r:embed="rId2"/>
          <a:stretch/>
        </p:blipFill>
        <p:spPr>
          <a:xfrm>
            <a:off x="3603240" y="1604520"/>
            <a:ext cx="4983840" cy="3976560"/>
          </a:xfrm>
          <a:prstGeom prst="rect">
            <a:avLst/>
          </a:prstGeom>
          <a:ln>
            <a:noFill/>
          </a:ln>
        </p:spPr>
      </p:pic>
      <p:pic>
        <p:nvPicPr>
          <p:cNvPr id="71" name="Picture 70"/>
          <p:cNvPicPr/>
          <p:nvPr/>
        </p:nvPicPr>
        <p:blipFill>
          <a:blip r:embed="rId2"/>
          <a:stretch/>
        </p:blipFill>
        <p:spPr>
          <a:xfrm>
            <a:off x="3603240" y="1604520"/>
            <a:ext cx="4983840" cy="397656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5" name="PlaceHolder 2"/>
          <p:cNvSpPr>
            <a:spLocks noGrp="1"/>
          </p:cNvSpPr>
          <p:nvPr>
            <p:ph type="body"/>
          </p:nvPr>
        </p:nvSpPr>
        <p:spPr>
          <a:xfrm>
            <a:off x="609480" y="1604520"/>
            <a:ext cx="10971720" cy="397656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7" name="PlaceHolder 2"/>
          <p:cNvSpPr>
            <a:spLocks noGrp="1"/>
          </p:cNvSpPr>
          <p:nvPr>
            <p:ph type="body"/>
          </p:nvPr>
        </p:nvSpPr>
        <p:spPr>
          <a:xfrm>
            <a:off x="609480" y="1604520"/>
            <a:ext cx="5353920" cy="3976560"/>
          </a:xfrm>
          <a:prstGeom prst="rect">
            <a:avLst/>
          </a:prstGeom>
        </p:spPr>
        <p:txBody>
          <a:bodyPr lIns="0" tIns="0" rIns="0" bIns="0"/>
          <a:lstStyle/>
          <a:p>
            <a:endParaRPr/>
          </a:p>
        </p:txBody>
      </p:sp>
      <p:sp>
        <p:nvSpPr>
          <p:cNvPr id="8" name="PlaceHolder 3"/>
          <p:cNvSpPr>
            <a:spLocks noGrp="1"/>
          </p:cNvSpPr>
          <p:nvPr>
            <p:ph type="body"/>
          </p:nvPr>
        </p:nvSpPr>
        <p:spPr>
          <a:xfrm>
            <a:off x="6231600" y="1604520"/>
            <a:ext cx="5353920" cy="397656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1720" cy="53046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12" name="PlaceHolder 2"/>
          <p:cNvSpPr>
            <a:spLocks noGrp="1"/>
          </p:cNvSpPr>
          <p:nvPr>
            <p:ph type="body"/>
          </p:nvPr>
        </p:nvSpPr>
        <p:spPr>
          <a:xfrm>
            <a:off x="609480" y="1604520"/>
            <a:ext cx="5353920" cy="1896480"/>
          </a:xfrm>
          <a:prstGeom prst="rect">
            <a:avLst/>
          </a:prstGeom>
        </p:spPr>
        <p:txBody>
          <a:bodyPr lIns="0" tIns="0" rIns="0" bIns="0"/>
          <a:lstStyle/>
          <a:p>
            <a:endParaRPr/>
          </a:p>
        </p:txBody>
      </p:sp>
      <p:sp>
        <p:nvSpPr>
          <p:cNvPr id="13" name="PlaceHolder 3"/>
          <p:cNvSpPr>
            <a:spLocks noGrp="1"/>
          </p:cNvSpPr>
          <p:nvPr>
            <p:ph type="body"/>
          </p:nvPr>
        </p:nvSpPr>
        <p:spPr>
          <a:xfrm>
            <a:off x="609480" y="3681720"/>
            <a:ext cx="5353920" cy="1896480"/>
          </a:xfrm>
          <a:prstGeom prst="rect">
            <a:avLst/>
          </a:prstGeom>
        </p:spPr>
        <p:txBody>
          <a:bodyPr lIns="0" tIns="0" rIns="0" bIns="0"/>
          <a:lstStyle/>
          <a:p>
            <a:endParaRPr/>
          </a:p>
        </p:txBody>
      </p:sp>
      <p:sp>
        <p:nvSpPr>
          <p:cNvPr id="14" name="PlaceHolder 4"/>
          <p:cNvSpPr>
            <a:spLocks noGrp="1"/>
          </p:cNvSpPr>
          <p:nvPr>
            <p:ph type="body"/>
          </p:nvPr>
        </p:nvSpPr>
        <p:spPr>
          <a:xfrm>
            <a:off x="6231600" y="1604520"/>
            <a:ext cx="5353920" cy="397656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16" name="PlaceHolder 2"/>
          <p:cNvSpPr>
            <a:spLocks noGrp="1"/>
          </p:cNvSpPr>
          <p:nvPr>
            <p:ph type="body"/>
          </p:nvPr>
        </p:nvSpPr>
        <p:spPr>
          <a:xfrm>
            <a:off x="609480" y="1604520"/>
            <a:ext cx="5353920" cy="3976560"/>
          </a:xfrm>
          <a:prstGeom prst="rect">
            <a:avLst/>
          </a:prstGeom>
        </p:spPr>
        <p:txBody>
          <a:bodyPr lIns="0" tIns="0" rIns="0" bIns="0"/>
          <a:lstStyle/>
          <a:p>
            <a:endParaRPr/>
          </a:p>
        </p:txBody>
      </p:sp>
      <p:sp>
        <p:nvSpPr>
          <p:cNvPr id="17" name="PlaceHolder 3"/>
          <p:cNvSpPr>
            <a:spLocks noGrp="1"/>
          </p:cNvSpPr>
          <p:nvPr>
            <p:ph type="body"/>
          </p:nvPr>
        </p:nvSpPr>
        <p:spPr>
          <a:xfrm>
            <a:off x="6231600" y="1604520"/>
            <a:ext cx="5353920" cy="1896480"/>
          </a:xfrm>
          <a:prstGeom prst="rect">
            <a:avLst/>
          </a:prstGeom>
        </p:spPr>
        <p:txBody>
          <a:bodyPr lIns="0" tIns="0" rIns="0" bIns="0"/>
          <a:lstStyle/>
          <a:p>
            <a:endParaRPr/>
          </a:p>
        </p:txBody>
      </p:sp>
      <p:sp>
        <p:nvSpPr>
          <p:cNvPr id="18" name="PlaceHolder 4"/>
          <p:cNvSpPr>
            <a:spLocks noGrp="1"/>
          </p:cNvSpPr>
          <p:nvPr>
            <p:ph type="body"/>
          </p:nvPr>
        </p:nvSpPr>
        <p:spPr>
          <a:xfrm>
            <a:off x="6231600" y="3681720"/>
            <a:ext cx="5353920" cy="189648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20" name="PlaceHolder 2"/>
          <p:cNvSpPr>
            <a:spLocks noGrp="1"/>
          </p:cNvSpPr>
          <p:nvPr>
            <p:ph type="body"/>
          </p:nvPr>
        </p:nvSpPr>
        <p:spPr>
          <a:xfrm>
            <a:off x="609480" y="1604520"/>
            <a:ext cx="5353920" cy="1896480"/>
          </a:xfrm>
          <a:prstGeom prst="rect">
            <a:avLst/>
          </a:prstGeom>
        </p:spPr>
        <p:txBody>
          <a:bodyPr lIns="0" tIns="0" rIns="0" bIns="0"/>
          <a:lstStyle/>
          <a:p>
            <a:endParaRPr/>
          </a:p>
        </p:txBody>
      </p:sp>
      <p:sp>
        <p:nvSpPr>
          <p:cNvPr id="21" name="PlaceHolder 3"/>
          <p:cNvSpPr>
            <a:spLocks noGrp="1"/>
          </p:cNvSpPr>
          <p:nvPr>
            <p:ph type="body"/>
          </p:nvPr>
        </p:nvSpPr>
        <p:spPr>
          <a:xfrm>
            <a:off x="6231600" y="1604520"/>
            <a:ext cx="5353920" cy="1896480"/>
          </a:xfrm>
          <a:prstGeom prst="rect">
            <a:avLst/>
          </a:prstGeom>
        </p:spPr>
        <p:txBody>
          <a:bodyPr lIns="0" tIns="0" rIns="0" bIns="0"/>
          <a:lstStyle/>
          <a:p>
            <a:endParaRPr/>
          </a:p>
        </p:txBody>
      </p:sp>
      <p:sp>
        <p:nvSpPr>
          <p:cNvPr id="22" name="PlaceHolder 4"/>
          <p:cNvSpPr>
            <a:spLocks noGrp="1"/>
          </p:cNvSpPr>
          <p:nvPr>
            <p:ph type="body"/>
          </p:nvPr>
        </p:nvSpPr>
        <p:spPr>
          <a:xfrm>
            <a:off x="609480" y="3681720"/>
            <a:ext cx="10971720" cy="189648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tIns="0" rIns="0" bIns="0" anchor="ctr"/>
          <a:lstStyle/>
          <a:p>
            <a:pPr algn="ctr"/>
            <a:r>
              <a:rPr lang="en-US" sz="4400" spc="-1">
                <a:latin typeface="Arial"/>
              </a:rPr>
              <a:t>Click to edit the title text format</a:t>
            </a:r>
            <a:endParaRPr/>
          </a:p>
        </p:txBody>
      </p:sp>
      <p:sp>
        <p:nvSpPr>
          <p:cNvPr id="3" name="PlaceHolder 2"/>
          <p:cNvSpPr>
            <a:spLocks noGrp="1"/>
          </p:cNvSpPr>
          <p:nvPr>
            <p:ph type="body"/>
          </p:nvPr>
        </p:nvSpPr>
        <p:spPr>
          <a:xfrm>
            <a:off x="609480" y="1604520"/>
            <a:ext cx="10972440" cy="3977280"/>
          </a:xfrm>
          <a:prstGeom prst="rect">
            <a:avLst/>
          </a:prstGeom>
        </p:spPr>
        <p:txBody>
          <a:bodyPr lIns="0" tIns="0" rIns="0" bIns="0"/>
          <a:lstStyle/>
          <a:p>
            <a:pPr marL="432000" indent="-324000">
              <a:buClr>
                <a:srgbClr val="FFFFFF"/>
              </a:buClr>
              <a:buSzPct val="45000"/>
              <a:buFont typeface="StarSymbol"/>
              <a:buChar char=""/>
            </a:pPr>
            <a:r>
              <a:rPr lang="en-US" sz="3200" spc="-1">
                <a:latin typeface="Arial"/>
              </a:rPr>
              <a:t>Click to edit the outline text format</a:t>
            </a:r>
            <a:endParaRPr/>
          </a:p>
          <a:p>
            <a:pPr marL="864000" lvl="1" indent="-324000">
              <a:buClr>
                <a:srgbClr val="FFFFFF"/>
              </a:buClr>
              <a:buSzPct val="75000"/>
              <a:buFont typeface="StarSymbol"/>
              <a:buChar char=""/>
            </a:pPr>
            <a:r>
              <a:rPr lang="en-US" sz="2800" spc="-1">
                <a:latin typeface="Arial"/>
              </a:rPr>
              <a:t>Second Outline Level</a:t>
            </a:r>
            <a:endParaRPr/>
          </a:p>
          <a:p>
            <a:pPr marL="1296000" lvl="2" indent="-288000">
              <a:buClr>
                <a:srgbClr val="FFFFFF"/>
              </a:buClr>
              <a:buSzPct val="45000"/>
              <a:buFont typeface="StarSymbol"/>
              <a:buChar char=""/>
            </a:pPr>
            <a:r>
              <a:rPr lang="en-US" sz="2400" spc="-1">
                <a:latin typeface="Arial"/>
              </a:rPr>
              <a:t>Third Outline Level</a:t>
            </a:r>
            <a:endParaRPr/>
          </a:p>
          <a:p>
            <a:pPr marL="1728000" lvl="3" indent="-216000">
              <a:buClr>
                <a:srgbClr val="FFFFFF"/>
              </a:buClr>
              <a:buSzPct val="75000"/>
              <a:buFont typeface="StarSymbol"/>
              <a:buChar char=""/>
            </a:pPr>
            <a:r>
              <a:rPr lang="en-US" sz="2000" spc="-1">
                <a:latin typeface="Arial"/>
              </a:rPr>
              <a:t>Fourth Outline Level</a:t>
            </a:r>
            <a:endParaRPr/>
          </a:p>
          <a:p>
            <a:pPr marL="2160000" lvl="4" indent="-216000">
              <a:buClr>
                <a:srgbClr val="FFFFFF"/>
              </a:buClr>
              <a:buSzPct val="45000"/>
              <a:buFont typeface="StarSymbol"/>
              <a:buChar char=""/>
            </a:pPr>
            <a:r>
              <a:rPr lang="en-US" sz="2000" spc="-1">
                <a:latin typeface="Arial"/>
              </a:rPr>
              <a:t>Fifth Outline Level</a:t>
            </a:r>
            <a:endParaRPr/>
          </a:p>
          <a:p>
            <a:pPr marL="2592000" lvl="5" indent="-216000">
              <a:buClr>
                <a:srgbClr val="FFFFFF"/>
              </a:buClr>
              <a:buSzPct val="45000"/>
              <a:buFont typeface="StarSymbol"/>
              <a:buChar char=""/>
            </a:pPr>
            <a:r>
              <a:rPr lang="en-US" sz="2000" spc="-1">
                <a:latin typeface="Arial"/>
              </a:rPr>
              <a:t>Sixth Outline Level</a:t>
            </a:r>
            <a:endParaRPr/>
          </a:p>
          <a:p>
            <a:pPr marL="3024000" lvl="6" indent="-216000">
              <a:buClr>
                <a:srgbClr val="FFFFFF"/>
              </a:buClr>
              <a:buSzPct val="45000"/>
              <a:buFont typeface="StarSymbol"/>
              <a:buChar char=""/>
            </a:pPr>
            <a:r>
              <a:rPr lang="en-US" sz="2000" spc="-1">
                <a:latin typeface="Arial"/>
              </a:rPr>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609480" y="273600"/>
            <a:ext cx="10971720" cy="1144080"/>
          </a:xfrm>
          <a:prstGeom prst="rect">
            <a:avLst/>
          </a:prstGeom>
        </p:spPr>
        <p:txBody>
          <a:bodyPr lIns="0" tIns="0" rIns="0" bIns="0" anchor="ctr"/>
          <a:lstStyle/>
          <a:p>
            <a:pPr algn="ctr"/>
            <a:endParaRPr/>
          </a:p>
        </p:txBody>
      </p:sp>
      <p:sp>
        <p:nvSpPr>
          <p:cNvPr id="37" name="PlaceHolder 2"/>
          <p:cNvSpPr>
            <a:spLocks noGrp="1"/>
          </p:cNvSpPr>
          <p:nvPr>
            <p:ph type="body"/>
          </p:nvPr>
        </p:nvSpPr>
        <p:spPr>
          <a:xfrm>
            <a:off x="609480" y="1604520"/>
            <a:ext cx="10971720" cy="3976560"/>
          </a:xfrm>
          <a:prstGeom prst="rect">
            <a:avLst/>
          </a:prstGeom>
        </p:spPr>
        <p:txBody>
          <a:bodyPr lIns="0" tIns="0" rIns="0" bIns="0"/>
          <a:lstStyle/>
          <a:p>
            <a:pPr marL="432000" indent="-324000">
              <a:buClr>
                <a:srgbClr val="FFFFFF"/>
              </a:buClr>
              <a:buSzPct val="45000"/>
              <a:buFont typeface="StarSymbol"/>
              <a:buChar char=""/>
            </a:pPr>
            <a:r>
              <a:rPr lang="en-US" sz="1800" spc="-1">
                <a:latin typeface="Arial"/>
              </a:rPr>
              <a:t>Click to edit the outline text format</a:t>
            </a:r>
            <a:endParaRPr/>
          </a:p>
          <a:p>
            <a:pPr marL="864000" lvl="1" indent="-324000">
              <a:buClr>
                <a:srgbClr val="FFFFFF"/>
              </a:buClr>
              <a:buSzPct val="75000"/>
              <a:buFont typeface="StarSymbol"/>
              <a:buChar char=""/>
            </a:pPr>
            <a:r>
              <a:rPr lang="en-US" sz="1800" spc="-1">
                <a:latin typeface="Arial"/>
              </a:rPr>
              <a:t>Second Outline Level</a:t>
            </a:r>
            <a:endParaRPr/>
          </a:p>
          <a:p>
            <a:pPr marL="1296000" lvl="2" indent="-288000">
              <a:buClr>
                <a:srgbClr val="FFFFFF"/>
              </a:buClr>
              <a:buSzPct val="45000"/>
              <a:buFont typeface="StarSymbol"/>
              <a:buChar char=""/>
            </a:pPr>
            <a:r>
              <a:rPr lang="en-US" sz="1800" spc="-1">
                <a:latin typeface="Arial"/>
              </a:rPr>
              <a:t>Third Outline Level</a:t>
            </a:r>
            <a:endParaRPr/>
          </a:p>
          <a:p>
            <a:pPr marL="1728000" lvl="3" indent="-216000">
              <a:buClr>
                <a:srgbClr val="FFFFFF"/>
              </a:buClr>
              <a:buSzPct val="75000"/>
              <a:buFont typeface="StarSymbol"/>
              <a:buChar char=""/>
            </a:pPr>
            <a:r>
              <a:rPr lang="en-US" sz="1800" spc="-1">
                <a:latin typeface="Arial"/>
              </a:rPr>
              <a:t>Fourth Outline Level</a:t>
            </a:r>
            <a:endParaRPr/>
          </a:p>
          <a:p>
            <a:pPr marL="2160000" lvl="4" indent="-216000">
              <a:buClr>
                <a:srgbClr val="FFFFFF"/>
              </a:buClr>
              <a:buSzPct val="45000"/>
              <a:buFont typeface="StarSymbol"/>
              <a:buChar char=""/>
            </a:pPr>
            <a:r>
              <a:rPr lang="en-US" sz="1800" spc="-1">
                <a:latin typeface="Arial"/>
              </a:rPr>
              <a:t>Fifth Outline Level</a:t>
            </a:r>
            <a:endParaRPr/>
          </a:p>
          <a:p>
            <a:pPr marL="2592000" lvl="5" indent="-216000">
              <a:buClr>
                <a:srgbClr val="FFFFFF"/>
              </a:buClr>
              <a:buSzPct val="45000"/>
              <a:buFont typeface="StarSymbol"/>
              <a:buChar char=""/>
            </a:pPr>
            <a:r>
              <a:rPr lang="en-US" sz="1800" spc="-1">
                <a:latin typeface="Arial"/>
              </a:rPr>
              <a:t>Sixth Outline Level</a:t>
            </a:r>
            <a:endParaRPr/>
          </a:p>
          <a:p>
            <a:pPr marL="3024000" lvl="6" indent="-216000">
              <a:buClr>
                <a:srgbClr val="FFFFFF"/>
              </a:buClr>
              <a:buSzPct val="45000"/>
              <a:buFont typeface="StarSymbol"/>
              <a:buChar char=""/>
            </a:pPr>
            <a:r>
              <a:rPr lang="en-US" sz="1800" spc="-1">
                <a:latin typeface="Arial"/>
              </a:rPr>
              <a:t>Seventh Outline Level</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comsics.usm.my/tlyoon/teaching/ZCE111_1516SEM2/data/atom.lammpstrj"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p:nvPr/>
        </p:nvSpPr>
        <p:spPr>
          <a:xfrm>
            <a:off x="1523880" y="1122480"/>
            <a:ext cx="9140760" cy="2384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6000" strike="noStrike" spc="-1">
                <a:solidFill>
                  <a:srgbClr val="000000"/>
                </a:solidFill>
                <a:uFill>
                  <a:solidFill>
                    <a:srgbClr val="FFFFFF"/>
                  </a:solidFill>
                </a:uFill>
                <a:latin typeface="Calibri Light"/>
                <a:ea typeface="DejaVu Sans"/>
              </a:rPr>
              <a:t>ZCE 111</a:t>
            </a:r>
            <a:endParaRPr/>
          </a:p>
          <a:p>
            <a:pPr algn="ctr">
              <a:lnSpc>
                <a:spcPct val="100000"/>
              </a:lnSpc>
            </a:pPr>
            <a:r>
              <a:rPr lang="en-US" sz="6000" strike="noStrike" spc="-1">
                <a:solidFill>
                  <a:srgbClr val="000000"/>
                </a:solidFill>
                <a:uFill>
                  <a:solidFill>
                    <a:srgbClr val="FFFFFF"/>
                  </a:solidFill>
                </a:uFill>
                <a:latin typeface="Calibri Light"/>
                <a:ea typeface="DejaVu Sans"/>
              </a:rPr>
              <a:t>Assignment 7</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CustomShape 1"/>
          <p:cNvSpPr/>
          <p:nvPr/>
        </p:nvSpPr>
        <p:spPr>
          <a:xfrm>
            <a:off x="838080" y="1825560"/>
            <a:ext cx="10513800" cy="4349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pPr>
            <a:r>
              <a:rPr lang="en-US" sz="2800" strike="noStrike" spc="-1">
                <a:solidFill>
                  <a:srgbClr val="000000"/>
                </a:solidFill>
                <a:uFill>
                  <a:solidFill>
                    <a:srgbClr val="FFFFFF"/>
                  </a:solidFill>
                </a:uFill>
                <a:latin typeface="Calibri"/>
                <a:ea typeface="DejaVu Sans"/>
              </a:rPr>
              <a:t>Modify your code C4_simulate_Npbox3D.nb (which was already developed for the OTS assignement), which animates N free C atoms moving in a 3D box, to export the simulated data into a XYZ formatted file named NP3D.xyz.</a:t>
            </a:r>
            <a:endParaRPr/>
          </a:p>
        </p:txBody>
      </p:sp>
      <p:sp>
        <p:nvSpPr>
          <p:cNvPr id="74" name="CustomShape 2"/>
          <p:cNvSpPr/>
          <p:nvPr/>
        </p:nvSpPr>
        <p:spPr>
          <a:xfrm>
            <a:off x="838080" y="365040"/>
            <a:ext cx="10513800" cy="1323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600" strike="noStrike" spc="-1">
                <a:solidFill>
                  <a:srgbClr val="000000"/>
                </a:solidFill>
                <a:uFill>
                  <a:solidFill>
                    <a:srgbClr val="FFFFFF"/>
                  </a:solidFill>
                </a:uFill>
                <a:latin typeface="Calibri"/>
                <a:ea typeface="DejaVu Sans"/>
              </a:rPr>
              <a:t>Q1: Export animation of </a:t>
            </a:r>
            <a:r>
              <a:rPr lang="en-US" sz="3600" i="1" strike="noStrike" spc="-1">
                <a:solidFill>
                  <a:srgbClr val="000000"/>
                </a:solidFill>
                <a:uFill>
                  <a:solidFill>
                    <a:srgbClr val="FFFFFF"/>
                  </a:solidFill>
                </a:uFill>
                <a:latin typeface="Calibri"/>
                <a:ea typeface="DejaVu Sans"/>
              </a:rPr>
              <a:t>N</a:t>
            </a:r>
            <a:r>
              <a:rPr lang="en-US" sz="3600" strike="noStrike" spc="-1">
                <a:solidFill>
                  <a:srgbClr val="000000"/>
                </a:solidFill>
                <a:uFill>
                  <a:solidFill>
                    <a:srgbClr val="FFFFFF"/>
                  </a:solidFill>
                </a:uFill>
                <a:latin typeface="Calibri"/>
                <a:ea typeface="DejaVu Sans"/>
              </a:rPr>
              <a:t> Particle in a 3D box into a XYZ data file</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p:nvPr/>
        </p:nvSpPr>
        <p:spPr>
          <a:xfrm>
            <a:off x="838080" y="365040"/>
            <a:ext cx="10513800" cy="1323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200" strike="noStrike" spc="-1">
                <a:solidFill>
                  <a:srgbClr val="000000"/>
                </a:solidFill>
                <a:uFill>
                  <a:solidFill>
                    <a:srgbClr val="FFFFFF"/>
                  </a:solidFill>
                </a:uFill>
                <a:latin typeface="Calibri"/>
                <a:ea typeface="DejaVu Sans"/>
              </a:rPr>
              <a:t>Q2: Visualise XYZ data file in Mathematica</a:t>
            </a:r>
            <a:endParaRPr/>
          </a:p>
        </p:txBody>
      </p:sp>
      <p:sp>
        <p:nvSpPr>
          <p:cNvPr id="76" name="CustomShape 2"/>
          <p:cNvSpPr/>
          <p:nvPr/>
        </p:nvSpPr>
        <p:spPr>
          <a:xfrm>
            <a:off x="838080" y="1869120"/>
            <a:ext cx="10513800" cy="39434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pPr>
            <a:r>
              <a:rPr lang="en-US" sz="2800" strike="noStrike" spc="-1">
                <a:solidFill>
                  <a:srgbClr val="000000"/>
                </a:solidFill>
                <a:uFill>
                  <a:solidFill>
                    <a:srgbClr val="FFFFFF"/>
                  </a:solidFill>
                </a:uFill>
                <a:latin typeface="Arial"/>
                <a:ea typeface="DejaVu Sans"/>
              </a:rPr>
              <a:t>Develop a code to visualize </a:t>
            </a:r>
            <a:r>
              <a:rPr lang="en-US" sz="2800" u="sng" strike="noStrike" spc="-1">
                <a:solidFill>
                  <a:srgbClr val="0000FF"/>
                </a:solidFill>
                <a:uFill>
                  <a:solidFill>
                    <a:srgbClr val="FFFFFF"/>
                  </a:solidFill>
                </a:uFill>
                <a:latin typeface="Calibri"/>
                <a:ea typeface="DejaVu Sans"/>
              </a:rPr>
              <a:t>NP3D.xyz</a:t>
            </a:r>
            <a:r>
              <a:rPr lang="en-US" sz="2800" strike="noStrike" spc="-1">
                <a:solidFill>
                  <a:srgbClr val="000000"/>
                </a:solidFill>
                <a:uFill>
                  <a:solidFill>
                    <a:srgbClr val="FFFFFF"/>
                  </a:solidFill>
                </a:uFill>
                <a:latin typeface="Arial"/>
                <a:ea typeface="DejaVu Sans"/>
              </a:rPr>
              <a:t> using Mathematica automatically without manual intervention. </a:t>
            </a:r>
            <a:r>
              <a:rPr lang="en-US" sz="2800" strike="noStrike" spc="-1">
                <a:solidFill>
                  <a:srgbClr val="000000"/>
                </a:solidFill>
                <a:uFill>
                  <a:solidFill>
                    <a:srgbClr val="FFFFFF"/>
                  </a:solidFill>
                </a:uFill>
                <a:latin typeface="Calibri"/>
                <a:ea typeface="DejaVu Sans"/>
              </a:rPr>
              <a:t>Name your code as A4_visualiseXYZ.nb</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CustomShape 1"/>
          <p:cNvSpPr/>
          <p:nvPr/>
        </p:nvSpPr>
        <p:spPr>
          <a:xfrm>
            <a:off x="609480" y="273600"/>
            <a:ext cx="10971720" cy="1144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90000"/>
              </a:lnSpc>
            </a:pPr>
            <a:r>
              <a:rPr lang="en-US" sz="4400" strike="noStrike" spc="-1">
                <a:solidFill>
                  <a:srgbClr val="000000"/>
                </a:solidFill>
                <a:uFill>
                  <a:solidFill>
                    <a:srgbClr val="FFFFFF"/>
                  </a:solidFill>
                </a:uFill>
                <a:latin typeface="Arial"/>
                <a:ea typeface="DejaVu Sans"/>
              </a:rPr>
              <a:t>Q3: Data manipulation of atom.lammptrj</a:t>
            </a:r>
            <a:endParaRPr/>
          </a:p>
        </p:txBody>
      </p:sp>
      <p:sp>
        <p:nvSpPr>
          <p:cNvPr id="78" name="CustomShape 2"/>
          <p:cNvSpPr/>
          <p:nvPr/>
        </p:nvSpPr>
        <p:spPr>
          <a:xfrm>
            <a:off x="609480" y="1557360"/>
            <a:ext cx="11296080" cy="5014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en-US" sz="2800" strike="noStrike" spc="-1" dirty="0">
                <a:solidFill>
                  <a:srgbClr val="000000"/>
                </a:solidFill>
                <a:uFill>
                  <a:solidFill>
                    <a:srgbClr val="FFFFFF"/>
                  </a:solidFill>
                </a:uFill>
                <a:latin typeface="Arial"/>
                <a:ea typeface="DejaVu Sans"/>
              </a:rPr>
              <a:t>Download the data file, </a:t>
            </a:r>
            <a:r>
              <a:rPr lang="en-US" sz="2800" u="sng" strike="noStrike" spc="-1" dirty="0">
                <a:solidFill>
                  <a:srgbClr val="0000FF"/>
                </a:solidFill>
                <a:uFill>
                  <a:solidFill>
                    <a:srgbClr val="FFFFFF"/>
                  </a:solidFill>
                </a:uFill>
                <a:latin typeface="Arial"/>
                <a:ea typeface="DejaVu Sans"/>
                <a:hlinkClick r:id="rId2"/>
              </a:rPr>
              <a:t>atom.lammpstrj</a:t>
            </a:r>
            <a:r>
              <a:rPr lang="en-US" sz="2800" strike="noStrike" spc="-1" dirty="0">
                <a:solidFill>
                  <a:srgbClr val="000000"/>
                </a:solidFill>
                <a:uFill>
                  <a:solidFill>
                    <a:srgbClr val="FFFFFF"/>
                  </a:solidFill>
                </a:uFill>
                <a:latin typeface="Arial"/>
                <a:ea typeface="DejaVu Sans"/>
              </a:rPr>
              <a:t>, which is yet another form of output file from a LAMMPS run. It contains the information of all coordinates of many atoms in a molecular dynamics simulation for a long sequence of time steps, along with some extra information other than the coordinates. Write a code to  </a:t>
            </a:r>
            <a:endParaRPr dirty="0"/>
          </a:p>
          <a:p>
            <a:pPr>
              <a:lnSpc>
                <a:spcPct val="100000"/>
              </a:lnSpc>
            </a:pPr>
            <a:r>
              <a:rPr lang="en-US" sz="2800" strike="noStrike" spc="-1" dirty="0">
                <a:solidFill>
                  <a:srgbClr val="000000"/>
                </a:solidFill>
                <a:uFill>
                  <a:solidFill>
                    <a:srgbClr val="FFFFFF"/>
                  </a:solidFill>
                </a:uFill>
                <a:latin typeface="Arial"/>
                <a:ea typeface="DejaVu Sans"/>
              </a:rPr>
              <a:t>(</a:t>
            </a:r>
            <a:r>
              <a:rPr lang="en-US" sz="2800" strike="noStrike" spc="-1" dirty="0" err="1">
                <a:solidFill>
                  <a:srgbClr val="000000"/>
                </a:solidFill>
                <a:uFill>
                  <a:solidFill>
                    <a:srgbClr val="FFFFFF"/>
                  </a:solidFill>
                </a:uFill>
                <a:latin typeface="Arial"/>
                <a:ea typeface="DejaVu Sans"/>
              </a:rPr>
              <a:t>i</a:t>
            </a:r>
            <a:r>
              <a:rPr lang="en-US" sz="2800" strike="noStrike" spc="-1" dirty="0">
                <a:solidFill>
                  <a:srgbClr val="000000"/>
                </a:solidFill>
                <a:uFill>
                  <a:solidFill>
                    <a:srgbClr val="FFFFFF"/>
                  </a:solidFill>
                </a:uFill>
                <a:latin typeface="Arial"/>
                <a:ea typeface="DejaVu Sans"/>
              </a:rPr>
              <a:t>) abstract the coordinates of the atoms for all time steps in the data.</a:t>
            </a:r>
            <a:endParaRPr dirty="0"/>
          </a:p>
          <a:p>
            <a:pPr>
              <a:lnSpc>
                <a:spcPct val="100000"/>
              </a:lnSpc>
            </a:pPr>
            <a:r>
              <a:rPr lang="en-US" sz="2800" strike="noStrike" spc="-1" dirty="0">
                <a:solidFill>
                  <a:srgbClr val="000000"/>
                </a:solidFill>
                <a:uFill>
                  <a:solidFill>
                    <a:srgbClr val="FFFFFF"/>
                  </a:solidFill>
                </a:uFill>
                <a:latin typeface="Arial"/>
                <a:ea typeface="DejaVu Sans"/>
              </a:rPr>
              <a:t>After you have successfully done (</a:t>
            </a:r>
            <a:r>
              <a:rPr lang="en-US" sz="2800" strike="noStrike" spc="-1" dirty="0" err="1">
                <a:solidFill>
                  <a:srgbClr val="000000"/>
                </a:solidFill>
                <a:uFill>
                  <a:solidFill>
                    <a:srgbClr val="FFFFFF"/>
                  </a:solidFill>
                </a:uFill>
                <a:latin typeface="Arial"/>
                <a:ea typeface="DejaVu Sans"/>
              </a:rPr>
              <a:t>i</a:t>
            </a:r>
            <a:r>
              <a:rPr lang="en-US" sz="2800" strike="noStrike" spc="-1" dirty="0">
                <a:solidFill>
                  <a:srgbClr val="000000"/>
                </a:solidFill>
                <a:uFill>
                  <a:solidFill>
                    <a:srgbClr val="FFFFFF"/>
                  </a:solidFill>
                </a:uFill>
                <a:latin typeface="Arial"/>
                <a:ea typeface="DejaVu Sans"/>
              </a:rPr>
              <a:t>), continue to the next part:</a:t>
            </a:r>
            <a:endParaRPr dirty="0"/>
          </a:p>
          <a:p>
            <a:pPr>
              <a:lnSpc>
                <a:spcPct val="100000"/>
              </a:lnSpc>
            </a:pPr>
            <a:r>
              <a:rPr lang="en-US" sz="2800" strike="noStrike" spc="-1" dirty="0">
                <a:solidFill>
                  <a:srgbClr val="000000"/>
                </a:solidFill>
                <a:uFill>
                  <a:solidFill>
                    <a:srgbClr val="FFFFFF"/>
                  </a:solidFill>
                </a:uFill>
                <a:latin typeface="Arial"/>
                <a:ea typeface="DejaVu Sans"/>
              </a:rPr>
              <a:t>(ii) </a:t>
            </a:r>
            <a:r>
              <a:rPr lang="en-US" sz="2800" strike="noStrike" spc="-1" dirty="0" err="1">
                <a:solidFill>
                  <a:srgbClr val="000000"/>
                </a:solidFill>
                <a:uFill>
                  <a:solidFill>
                    <a:srgbClr val="FFFFFF"/>
                  </a:solidFill>
                </a:uFill>
                <a:latin typeface="Arial"/>
                <a:ea typeface="DejaVu Sans"/>
              </a:rPr>
              <a:t>visualise</a:t>
            </a:r>
            <a:r>
              <a:rPr lang="en-US" sz="2800" strike="noStrike" spc="-1" dirty="0">
                <a:solidFill>
                  <a:srgbClr val="000000"/>
                </a:solidFill>
                <a:uFill>
                  <a:solidFill>
                    <a:srgbClr val="FFFFFF"/>
                  </a:solidFill>
                </a:uFill>
                <a:latin typeface="Arial"/>
                <a:ea typeface="DejaVu Sans"/>
              </a:rPr>
              <a:t> the data in Mathematica using Manipulate and Graphics3D[Points] (this part is similar to A4_visualiseXYZ.nb in Q2). For (ii) to work, you have get (</a:t>
            </a:r>
            <a:r>
              <a:rPr lang="en-US" sz="2800" strike="noStrike" spc="-1" dirty="0" err="1">
                <a:solidFill>
                  <a:srgbClr val="000000"/>
                </a:solidFill>
                <a:uFill>
                  <a:solidFill>
                    <a:srgbClr val="FFFFFF"/>
                  </a:solidFill>
                </a:uFill>
                <a:latin typeface="Arial"/>
                <a:ea typeface="DejaVu Sans"/>
              </a:rPr>
              <a:t>i</a:t>
            </a:r>
            <a:r>
              <a:rPr lang="en-US" sz="2800" strike="noStrike" spc="-1" dirty="0">
                <a:solidFill>
                  <a:srgbClr val="000000"/>
                </a:solidFill>
                <a:uFill>
                  <a:solidFill>
                    <a:srgbClr val="FFFFFF"/>
                  </a:solidFill>
                </a:uFill>
                <a:latin typeface="Arial"/>
                <a:ea typeface="DejaVu Sans"/>
              </a:rPr>
              <a:t>) to work first.</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1"/>
          <p:cNvSpPr/>
          <p:nvPr/>
        </p:nvSpPr>
        <p:spPr>
          <a:xfrm>
            <a:off x="609480" y="273600"/>
            <a:ext cx="10971720" cy="1144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90000"/>
              </a:lnSpc>
            </a:pPr>
            <a:r>
              <a:rPr lang="en-US" sz="4400" strike="noStrike" spc="-1">
                <a:solidFill>
                  <a:srgbClr val="000000"/>
                </a:solidFill>
                <a:uFill>
                  <a:solidFill>
                    <a:srgbClr val="FFFFFF"/>
                  </a:solidFill>
                </a:uFill>
                <a:latin typeface="Arial"/>
                <a:ea typeface="DejaVu Sans"/>
              </a:rPr>
              <a:t>Q3: Data manipulation of atom.lammptrj (cont.)</a:t>
            </a:r>
            <a:endParaRPr/>
          </a:p>
        </p:txBody>
      </p:sp>
      <p:sp>
        <p:nvSpPr>
          <p:cNvPr id="80" name="CustomShape 2"/>
          <p:cNvSpPr/>
          <p:nvPr/>
        </p:nvSpPr>
        <p:spPr>
          <a:xfrm>
            <a:off x="609480" y="1557360"/>
            <a:ext cx="11296080" cy="5014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90000"/>
              </a:lnSpc>
            </a:pPr>
            <a:endParaRPr dirty="0"/>
          </a:p>
          <a:p>
            <a:pPr>
              <a:lnSpc>
                <a:spcPct val="100000"/>
              </a:lnSpc>
            </a:pPr>
            <a:r>
              <a:rPr lang="en-US" sz="3000" strike="noStrike" spc="-1" dirty="0">
                <a:solidFill>
                  <a:srgbClr val="000000"/>
                </a:solidFill>
                <a:uFill>
                  <a:solidFill>
                    <a:srgbClr val="FFFFFF"/>
                  </a:solidFill>
                </a:uFill>
                <a:latin typeface="Arial"/>
                <a:ea typeface="DejaVu Sans"/>
              </a:rPr>
              <a:t>Hint: Your code must be able to automatically abstract the data of number of particles involved in atom.lammpstrj, to automatically identify where in the data file a time step begin and where it ends, and keep track of the time step of each block.</a:t>
            </a:r>
            <a:endParaRPr dirty="0"/>
          </a:p>
          <a:p>
            <a:pPr>
              <a:lnSpc>
                <a:spcPct val="100000"/>
              </a:lnSpc>
            </a:pPr>
            <a:endParaRPr dirty="0"/>
          </a:p>
          <a:p>
            <a:pPr>
              <a:lnSpc>
                <a:spcPct val="100000"/>
              </a:lnSpc>
            </a:pPr>
            <a:r>
              <a:rPr lang="en-US" sz="3000" strike="noStrike" spc="-1" dirty="0">
                <a:solidFill>
                  <a:srgbClr val="000000"/>
                </a:solidFill>
                <a:uFill>
                  <a:solidFill>
                    <a:srgbClr val="FFFFFF"/>
                  </a:solidFill>
                </a:uFill>
                <a:latin typeface="Arial"/>
                <a:ea typeface="DejaVu Sans"/>
              </a:rPr>
              <a:t>Warning: this is going to be a tough exercise, mainly because the data file size is huge. You may experience occasional computer hang sessions during the coding process. In some event you may have to hard boot your computer.</a:t>
            </a:r>
            <a:endParaRPr dirty="0"/>
          </a:p>
          <a:p>
            <a:pPr>
              <a:lnSpc>
                <a:spcPct val="100000"/>
              </a:lnSpc>
            </a:pPr>
            <a:endParaRPr dirty="0"/>
          </a:p>
          <a:p>
            <a:pPr>
              <a:lnSpc>
                <a:spcPct val="100000"/>
              </a:lnSpc>
            </a:pPr>
            <a:r>
              <a:rPr lang="en-US" sz="3000" strike="noStrike" spc="-1" dirty="0">
                <a:solidFill>
                  <a:srgbClr val="000000"/>
                </a:solidFill>
                <a:uFill>
                  <a:solidFill>
                    <a:srgbClr val="FFFFFF"/>
                  </a:solidFill>
                </a:uFill>
                <a:latin typeface="Arial"/>
                <a:ea typeface="DejaVu Sans"/>
              </a:rPr>
              <a:t>Suggestion:  use VMD to visualize </a:t>
            </a:r>
            <a:r>
              <a:rPr lang="en-US" sz="3000" strike="noStrike" spc="-1" dirty="0" err="1">
                <a:solidFill>
                  <a:srgbClr val="000000"/>
                </a:solidFill>
                <a:uFill>
                  <a:solidFill>
                    <a:srgbClr val="FFFFFF"/>
                  </a:solidFill>
                </a:uFill>
                <a:latin typeface="Arial"/>
                <a:ea typeface="DejaVu Sans"/>
              </a:rPr>
              <a:t>atom.lammptrj</a:t>
            </a:r>
            <a:r>
              <a:rPr lang="en-US" sz="3000" strike="noStrike" spc="-1" dirty="0">
                <a:solidFill>
                  <a:srgbClr val="000000"/>
                </a:solidFill>
                <a:uFill>
                  <a:solidFill>
                    <a:srgbClr val="FFFFFF"/>
                  </a:solidFill>
                </a:uFill>
                <a:latin typeface="Arial"/>
                <a:ea typeface="DejaVu Sans"/>
              </a:rPr>
              <a:t>.</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328</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DejaVu Sans</vt:lpstr>
      <vt:lpstr>StarSymbol</vt:lpstr>
      <vt:lpstr>Arial</vt:lpstr>
      <vt:lpstr>Calibri</vt:lpstr>
      <vt:lpstr>Calibri Light</vt:lpstr>
      <vt:lpstr>Office Theme</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tlyoon</cp:lastModifiedBy>
  <cp:revision>10</cp:revision>
  <dcterms:modified xsi:type="dcterms:W3CDTF">2016-04-22T04:16:52Z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5</vt:i4>
  </property>
</Properties>
</file>