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_rels/presentation.xml.rels" ContentType="application/vnd.openxmlformats-package.relationships+xml"/>
  <Override PartName="/ppt/media/image9.png" ContentType="image/png"/>
  <Override PartName="/ppt/media/image8.png" ContentType="image/png"/>
  <Override PartName="/ppt/media/image7.png" ContentType="image/png"/>
  <Override PartName="/ppt/media/image6.png" ContentType="image/png"/>
  <Override PartName="/ppt/media/image10.png" ContentType="image/png"/>
  <Override PartName="/ppt/media/image5.png" ContentType="image/png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slideMaster5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theme/theme5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_rels/slideLayout60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6.xml.rels" ContentType="application/vnd.openxmlformats-package.relationships+xml"/>
  <Override PartName="/ppt/slideLayouts/slideLayout50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6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  <p:sldMasterId id="2147483687" r:id="rId5"/>
    <p:sldMasterId id="2147483700" r:id="rId6"/>
  </p:sldMasterIdLst>
  <p:sldIdLst>
    <p:sldId id="256" r:id="rId7"/>
    <p:sldId id="257" r:id="rId8"/>
    <p:sldId id="258" r:id="rId9"/>
    <p:sldId id="259" r:id="rId10"/>
    <p:sldId id="260" r:id="rId11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7.png"/><Relationship Id="rId3" Type="http://schemas.openxmlformats.org/officeDocument/2006/relationships/image" Target="../media/image8.png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9.png"/><Relationship Id="rId3" Type="http://schemas.openxmlformats.org/officeDocument/2006/relationships/image" Target="../media/image10.png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440"/>
            <a:ext cx="1097244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231960" y="368244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09480" y="368244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4" name="" descr=""/>
          <p:cNvPicPr/>
          <p:nvPr/>
        </p:nvPicPr>
        <p:blipFill>
          <a:blip r:embed="rId2"/>
          <a:stretch/>
        </p:blipFill>
        <p:spPr>
          <a:xfrm>
            <a:off x="3602880" y="1604160"/>
            <a:ext cx="4985280" cy="3977640"/>
          </a:xfrm>
          <a:prstGeom prst="rect">
            <a:avLst/>
          </a:prstGeom>
          <a:ln>
            <a:noFill/>
          </a:ln>
        </p:spPr>
      </p:pic>
      <p:pic>
        <p:nvPicPr>
          <p:cNvPr id="35" name="" descr=""/>
          <p:cNvPicPr/>
          <p:nvPr/>
        </p:nvPicPr>
        <p:blipFill>
          <a:blip r:embed="rId3"/>
          <a:stretch/>
        </p:blipFill>
        <p:spPr>
          <a:xfrm>
            <a:off x="3602880" y="1604160"/>
            <a:ext cx="4985280" cy="39776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609480" y="368244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6231960" y="368244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609480" y="3682440"/>
            <a:ext cx="1097244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09480" y="3682440"/>
            <a:ext cx="1097244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6231960" y="368244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609480" y="368244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0" name="" descr=""/>
          <p:cNvPicPr/>
          <p:nvPr/>
        </p:nvPicPr>
        <p:blipFill>
          <a:blip r:embed="rId2"/>
          <a:stretch/>
        </p:blipFill>
        <p:spPr>
          <a:xfrm>
            <a:off x="3602880" y="1604160"/>
            <a:ext cx="4985280" cy="3977640"/>
          </a:xfrm>
          <a:prstGeom prst="rect">
            <a:avLst/>
          </a:prstGeom>
          <a:ln>
            <a:noFill/>
          </a:ln>
        </p:spPr>
      </p:pic>
      <p:pic>
        <p:nvPicPr>
          <p:cNvPr id="71" name="" descr=""/>
          <p:cNvPicPr/>
          <p:nvPr/>
        </p:nvPicPr>
        <p:blipFill>
          <a:blip r:embed="rId3"/>
          <a:stretch/>
        </p:blipFill>
        <p:spPr>
          <a:xfrm>
            <a:off x="3602880" y="1604160"/>
            <a:ext cx="4985280" cy="39776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609480" y="368244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6231960" y="368244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609480" y="3682440"/>
            <a:ext cx="1097244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609480" y="3682440"/>
            <a:ext cx="1097244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6231960" y="368244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2" name="PlaceHolder 5"/>
          <p:cNvSpPr>
            <a:spLocks noGrp="1"/>
          </p:cNvSpPr>
          <p:nvPr>
            <p:ph type="body"/>
          </p:nvPr>
        </p:nvSpPr>
        <p:spPr>
          <a:xfrm>
            <a:off x="609480" y="368244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106" name="" descr=""/>
          <p:cNvPicPr/>
          <p:nvPr/>
        </p:nvPicPr>
        <p:blipFill>
          <a:blip r:embed="rId2"/>
          <a:stretch/>
        </p:blipFill>
        <p:spPr>
          <a:xfrm>
            <a:off x="3602880" y="1604160"/>
            <a:ext cx="4985280" cy="3977640"/>
          </a:xfrm>
          <a:prstGeom prst="rect">
            <a:avLst/>
          </a:prstGeom>
          <a:ln>
            <a:noFill/>
          </a:ln>
        </p:spPr>
      </p:pic>
      <p:pic>
        <p:nvPicPr>
          <p:cNvPr id="107" name="" descr=""/>
          <p:cNvPicPr/>
          <p:nvPr/>
        </p:nvPicPr>
        <p:blipFill>
          <a:blip r:embed="rId3"/>
          <a:stretch/>
        </p:blipFill>
        <p:spPr>
          <a:xfrm>
            <a:off x="3602880" y="1604160"/>
            <a:ext cx="4985280" cy="39776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14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4" name="PlaceHolder 3"/>
          <p:cNvSpPr>
            <a:spLocks noGrp="1"/>
          </p:cNvSpPr>
          <p:nvPr>
            <p:ph type="body"/>
          </p:nvPr>
        </p:nvSpPr>
        <p:spPr>
          <a:xfrm>
            <a:off x="609480" y="368244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5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9" name="PlaceHolder 4"/>
          <p:cNvSpPr>
            <a:spLocks noGrp="1"/>
          </p:cNvSpPr>
          <p:nvPr>
            <p:ph type="body"/>
          </p:nvPr>
        </p:nvSpPr>
        <p:spPr>
          <a:xfrm>
            <a:off x="6231960" y="368244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3" name="PlaceHolder 4"/>
          <p:cNvSpPr>
            <a:spLocks noGrp="1"/>
          </p:cNvSpPr>
          <p:nvPr>
            <p:ph type="body"/>
          </p:nvPr>
        </p:nvSpPr>
        <p:spPr>
          <a:xfrm>
            <a:off x="609480" y="3682440"/>
            <a:ext cx="1097244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6" name="PlaceHolder 3"/>
          <p:cNvSpPr>
            <a:spLocks noGrp="1"/>
          </p:cNvSpPr>
          <p:nvPr>
            <p:ph type="body"/>
          </p:nvPr>
        </p:nvSpPr>
        <p:spPr>
          <a:xfrm>
            <a:off x="609480" y="3682440"/>
            <a:ext cx="1097244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0" name="PlaceHolder 4"/>
          <p:cNvSpPr>
            <a:spLocks noGrp="1"/>
          </p:cNvSpPr>
          <p:nvPr>
            <p:ph type="body"/>
          </p:nvPr>
        </p:nvSpPr>
        <p:spPr>
          <a:xfrm>
            <a:off x="6231960" y="368244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1" name="PlaceHolder 5"/>
          <p:cNvSpPr>
            <a:spLocks noGrp="1"/>
          </p:cNvSpPr>
          <p:nvPr>
            <p:ph type="body"/>
          </p:nvPr>
        </p:nvSpPr>
        <p:spPr>
          <a:xfrm>
            <a:off x="609480" y="368244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4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4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145" name="" descr=""/>
          <p:cNvPicPr/>
          <p:nvPr/>
        </p:nvPicPr>
        <p:blipFill>
          <a:blip r:embed="rId2"/>
          <a:stretch/>
        </p:blipFill>
        <p:spPr>
          <a:xfrm>
            <a:off x="3602880" y="1604160"/>
            <a:ext cx="4985280" cy="3977640"/>
          </a:xfrm>
          <a:prstGeom prst="rect">
            <a:avLst/>
          </a:prstGeom>
          <a:ln>
            <a:noFill/>
          </a:ln>
        </p:spPr>
      </p:pic>
      <p:pic>
        <p:nvPicPr>
          <p:cNvPr id="146" name="" descr=""/>
          <p:cNvPicPr/>
          <p:nvPr/>
        </p:nvPicPr>
        <p:blipFill>
          <a:blip r:embed="rId3"/>
          <a:stretch/>
        </p:blipFill>
        <p:spPr>
          <a:xfrm>
            <a:off x="3602880" y="1604160"/>
            <a:ext cx="4985280" cy="39776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5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5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5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5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3" name="PlaceHolder 3"/>
          <p:cNvSpPr>
            <a:spLocks noGrp="1"/>
          </p:cNvSpPr>
          <p:nvPr>
            <p:ph type="body"/>
          </p:nvPr>
        </p:nvSpPr>
        <p:spPr>
          <a:xfrm>
            <a:off x="609480" y="368244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4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6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8" name="PlaceHolder 4"/>
          <p:cNvSpPr>
            <a:spLocks noGrp="1"/>
          </p:cNvSpPr>
          <p:nvPr>
            <p:ph type="body"/>
          </p:nvPr>
        </p:nvSpPr>
        <p:spPr>
          <a:xfrm>
            <a:off x="6231960" y="368244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2" name="PlaceHolder 4"/>
          <p:cNvSpPr>
            <a:spLocks noGrp="1"/>
          </p:cNvSpPr>
          <p:nvPr>
            <p:ph type="body"/>
          </p:nvPr>
        </p:nvSpPr>
        <p:spPr>
          <a:xfrm>
            <a:off x="609480" y="3682440"/>
            <a:ext cx="1097244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7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5" name="PlaceHolder 3"/>
          <p:cNvSpPr>
            <a:spLocks noGrp="1"/>
          </p:cNvSpPr>
          <p:nvPr>
            <p:ph type="body"/>
          </p:nvPr>
        </p:nvSpPr>
        <p:spPr>
          <a:xfrm>
            <a:off x="609480" y="3682440"/>
            <a:ext cx="1097244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7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9" name="PlaceHolder 4"/>
          <p:cNvSpPr>
            <a:spLocks noGrp="1"/>
          </p:cNvSpPr>
          <p:nvPr>
            <p:ph type="body"/>
          </p:nvPr>
        </p:nvSpPr>
        <p:spPr>
          <a:xfrm>
            <a:off x="6231960" y="368244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0" name="PlaceHolder 5"/>
          <p:cNvSpPr>
            <a:spLocks noGrp="1"/>
          </p:cNvSpPr>
          <p:nvPr>
            <p:ph type="body"/>
          </p:nvPr>
        </p:nvSpPr>
        <p:spPr>
          <a:xfrm>
            <a:off x="609480" y="368244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8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3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184" name="" descr=""/>
          <p:cNvPicPr/>
          <p:nvPr/>
        </p:nvPicPr>
        <p:blipFill>
          <a:blip r:embed="rId2"/>
          <a:stretch/>
        </p:blipFill>
        <p:spPr>
          <a:xfrm>
            <a:off x="3602880" y="1604160"/>
            <a:ext cx="4985280" cy="3977640"/>
          </a:xfrm>
          <a:prstGeom prst="rect">
            <a:avLst/>
          </a:prstGeom>
          <a:ln>
            <a:noFill/>
          </a:ln>
        </p:spPr>
      </p:pic>
      <p:pic>
        <p:nvPicPr>
          <p:cNvPr id="185" name="" descr=""/>
          <p:cNvPicPr/>
          <p:nvPr/>
        </p:nvPicPr>
        <p:blipFill>
          <a:blip r:embed="rId3"/>
          <a:stretch/>
        </p:blipFill>
        <p:spPr>
          <a:xfrm>
            <a:off x="3602880" y="1604160"/>
            <a:ext cx="4985280" cy="39776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09480" y="368244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44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440"/>
            <a:ext cx="10972440" cy="18972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3" Type="http://schemas.openxmlformats.org/officeDocument/2006/relationships/slideLayout" Target="../slideLayouts/slideLayout50.xml"/><Relationship Id="rId4" Type="http://schemas.openxmlformats.org/officeDocument/2006/relationships/slideLayout" Target="../slideLayouts/slideLayout51.xml"/><Relationship Id="rId5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4.xml"/><Relationship Id="rId8" Type="http://schemas.openxmlformats.org/officeDocument/2006/relationships/slideLayout" Target="../slideLayouts/slideLayout55.xml"/><Relationship Id="rId9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0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 spc="-1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3200" spc="-1">
                <a:latin typeface="Arial"/>
              </a:rPr>
              <a:t>Click to edit the outline text format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en-US" sz="2800" spc="-1">
                <a:latin typeface="Arial"/>
              </a:rPr>
              <a:t>Second Outline Level</a:t>
            </a:r>
            <a:endParaRPr/>
          </a:p>
          <a:p>
            <a:pPr lvl="2" marL="1296000" indent="-288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400" spc="-1">
                <a:latin typeface="Arial"/>
              </a:rPr>
              <a:t>Third Outline Level</a:t>
            </a:r>
            <a:endParaRPr/>
          </a:p>
          <a:p>
            <a:pPr lvl="3" marL="1728000" indent="-216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en-US" sz="2000" spc="-1">
                <a:latin typeface="Arial"/>
              </a:rPr>
              <a:t>Fourth Outline Level</a:t>
            </a:r>
            <a:endParaRPr/>
          </a:p>
          <a:p>
            <a:pPr lvl="4" marL="2160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000" spc="-1">
                <a:latin typeface="Arial"/>
              </a:rPr>
              <a:t>Fifth Outline Level</a:t>
            </a:r>
            <a:endParaRPr/>
          </a:p>
          <a:p>
            <a:pPr lvl="5" marL="2592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000" spc="-1">
                <a:latin typeface="Arial"/>
              </a:rPr>
              <a:t>Sixth Outline Level</a:t>
            </a:r>
            <a:endParaRPr/>
          </a:p>
          <a:p>
            <a:pPr lvl="6" marL="3024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000" spc="-1">
                <a:latin typeface="Arial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 spc="-1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3200" spc="-1">
                <a:latin typeface="Arial"/>
              </a:rPr>
              <a:t>Click to edit the outline text format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en-US" sz="2800" spc="-1">
                <a:latin typeface="Arial"/>
              </a:rPr>
              <a:t>Second Outline Level</a:t>
            </a:r>
            <a:endParaRPr/>
          </a:p>
          <a:p>
            <a:pPr lvl="2" marL="1296000" indent="-288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400" spc="-1">
                <a:latin typeface="Arial"/>
              </a:rPr>
              <a:t>Third Outline Level</a:t>
            </a:r>
            <a:endParaRPr/>
          </a:p>
          <a:p>
            <a:pPr lvl="3" marL="1728000" indent="-216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en-US" sz="2000" spc="-1">
                <a:latin typeface="Arial"/>
              </a:rPr>
              <a:t>Fourth Outline Level</a:t>
            </a:r>
            <a:endParaRPr/>
          </a:p>
          <a:p>
            <a:pPr lvl="4" marL="2160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000" spc="-1">
                <a:latin typeface="Arial"/>
              </a:rPr>
              <a:t>Fifth Outline Level</a:t>
            </a:r>
            <a:endParaRPr/>
          </a:p>
          <a:p>
            <a:pPr lvl="5" marL="2592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000" spc="-1">
                <a:latin typeface="Arial"/>
              </a:rPr>
              <a:t>Sixth Outline Level</a:t>
            </a:r>
            <a:endParaRPr/>
          </a:p>
          <a:p>
            <a:pPr lvl="6" marL="3024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000" spc="-1">
                <a:latin typeface="Arial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 spc="-1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3200" spc="-1">
                <a:latin typeface="Arial"/>
              </a:rPr>
              <a:t>Click to edit the outline text format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en-US" sz="2800" spc="-1">
                <a:latin typeface="Arial"/>
              </a:rPr>
              <a:t>Second Outline Level</a:t>
            </a:r>
            <a:endParaRPr/>
          </a:p>
          <a:p>
            <a:pPr lvl="2" marL="1296000" indent="-288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400" spc="-1">
                <a:latin typeface="Arial"/>
              </a:rPr>
              <a:t>Third Outline Level</a:t>
            </a:r>
            <a:endParaRPr/>
          </a:p>
          <a:p>
            <a:pPr lvl="3" marL="1728000" indent="-216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en-US" sz="2000" spc="-1">
                <a:latin typeface="Arial"/>
              </a:rPr>
              <a:t>Fourth Outline Level</a:t>
            </a:r>
            <a:endParaRPr/>
          </a:p>
          <a:p>
            <a:pPr lvl="4" marL="2160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000" spc="-1">
                <a:latin typeface="Arial"/>
              </a:rPr>
              <a:t>Fifth Outline Level</a:t>
            </a:r>
            <a:endParaRPr/>
          </a:p>
          <a:p>
            <a:pPr lvl="5" marL="2592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000" spc="-1">
                <a:latin typeface="Arial"/>
              </a:rPr>
              <a:t>Sixth Outline Level</a:t>
            </a:r>
            <a:endParaRPr/>
          </a:p>
          <a:p>
            <a:pPr lvl="6" marL="3024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000" spc="-1">
                <a:latin typeface="Arial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 spc="-1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3200" spc="-1">
                <a:latin typeface="Arial"/>
              </a:rPr>
              <a:t>Click to edit the outline text format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en-US" sz="2800" spc="-1">
                <a:latin typeface="Arial"/>
              </a:rPr>
              <a:t>Second Outline Level</a:t>
            </a:r>
            <a:endParaRPr/>
          </a:p>
          <a:p>
            <a:pPr lvl="2" marL="1296000" indent="-288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400" spc="-1">
                <a:latin typeface="Arial"/>
              </a:rPr>
              <a:t>Third Outline Level</a:t>
            </a:r>
            <a:endParaRPr/>
          </a:p>
          <a:p>
            <a:pPr lvl="3" marL="1728000" indent="-216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en-US" sz="2000" spc="-1">
                <a:latin typeface="Arial"/>
              </a:rPr>
              <a:t>Fourth Outline Level</a:t>
            </a:r>
            <a:endParaRPr/>
          </a:p>
          <a:p>
            <a:pPr lvl="4" marL="2160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000" spc="-1">
                <a:latin typeface="Arial"/>
              </a:rPr>
              <a:t>Fifth Outline Level</a:t>
            </a:r>
            <a:endParaRPr/>
          </a:p>
          <a:p>
            <a:pPr lvl="5" marL="2592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000" spc="-1">
                <a:latin typeface="Arial"/>
              </a:rPr>
              <a:t>Sixth Outline Level</a:t>
            </a:r>
            <a:endParaRPr/>
          </a:p>
          <a:p>
            <a:pPr lvl="6" marL="3024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000" spc="-1">
                <a:latin typeface="Arial"/>
              </a:rPr>
              <a:t>Seventh Outline Level</a:t>
            </a:r>
            <a:endParaRPr/>
          </a:p>
        </p:txBody>
      </p:sp>
      <p:sp>
        <p:nvSpPr>
          <p:cNvPr id="110" name="PlaceHolder 3"/>
          <p:cNvSpPr>
            <a:spLocks noGrp="1"/>
          </p:cNvSpPr>
          <p:nvPr>
            <p:ph type="dt"/>
          </p:nvPr>
        </p:nvSpPr>
        <p:spPr>
          <a:xfrm>
            <a:off x="609480" y="6247440"/>
            <a:ext cx="2840400" cy="472680"/>
          </a:xfrm>
          <a:prstGeom prst="rect">
            <a:avLst/>
          </a:prstGeom>
        </p:spPr>
        <p:txBody>
          <a:bodyPr lIns="0" rIns="0" tIns="0" bIns="0"/>
          <a:p>
            <a:r>
              <a:rPr lang="en-US" sz="1400" spc="-1">
                <a:latin typeface="Times New Roman"/>
              </a:rPr>
              <a:t>&lt;date/time&gt;</a:t>
            </a:r>
            <a:endParaRPr/>
          </a:p>
        </p:txBody>
      </p:sp>
      <p:sp>
        <p:nvSpPr>
          <p:cNvPr id="111" name="PlaceHolder 4"/>
          <p:cNvSpPr>
            <a:spLocks noGrp="1"/>
          </p:cNvSpPr>
          <p:nvPr>
            <p:ph type="ftr"/>
          </p:nvPr>
        </p:nvSpPr>
        <p:spPr>
          <a:xfrm>
            <a:off x="4169520" y="6247440"/>
            <a:ext cx="3864240" cy="4726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lang="en-US" sz="1400" spc="-1">
                <a:latin typeface="Times New Roman"/>
              </a:rPr>
              <a:t>&lt;footer&gt;</a:t>
            </a:r>
            <a:endParaRPr/>
          </a:p>
        </p:txBody>
      </p:sp>
      <p:sp>
        <p:nvSpPr>
          <p:cNvPr id="112" name="PlaceHolder 5"/>
          <p:cNvSpPr>
            <a:spLocks noGrp="1"/>
          </p:cNvSpPr>
          <p:nvPr>
            <p:ph type="sldNum"/>
          </p:nvPr>
        </p:nvSpPr>
        <p:spPr>
          <a:xfrm>
            <a:off x="8741520" y="6247440"/>
            <a:ext cx="2840400" cy="472680"/>
          </a:xfrm>
          <a:prstGeom prst="rect">
            <a:avLst/>
          </a:prstGeom>
        </p:spPr>
        <p:txBody>
          <a:bodyPr lIns="0" rIns="0" tIns="0" bIns="0"/>
          <a:p>
            <a:pPr algn="r"/>
            <a:fld id="{445A989C-A9A2-44B5-8220-EC5E51A16043}" type="slidenum">
              <a:rPr lang="en-US" sz="1400" spc="-1">
                <a:latin typeface="Times New Roman"/>
              </a:rPr>
              <a:t>&lt;number&gt;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 spc="-1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14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3200" spc="-1">
                <a:latin typeface="Arial"/>
              </a:rPr>
              <a:t>Click to edit the outline text format</a:t>
            </a:r>
            <a:endParaRPr/>
          </a:p>
          <a:p>
            <a:pPr lvl="1" marL="864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800" spc="-1">
                <a:latin typeface="Arial"/>
              </a:rPr>
              <a:t>Second Outline Level</a:t>
            </a:r>
            <a:endParaRPr/>
          </a:p>
          <a:p>
            <a:pPr lvl="2" marL="1296000" indent="-288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en-US" sz="2400" spc="-1">
                <a:latin typeface="Arial"/>
              </a:rPr>
              <a:t>Third Outline Level</a:t>
            </a:r>
            <a:endParaRPr/>
          </a:p>
          <a:p>
            <a:pPr lvl="3" marL="1728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000" spc="-1">
                <a:latin typeface="Arial"/>
              </a:rPr>
              <a:t>Fourth Outline Level</a:t>
            </a:r>
            <a:endParaRPr/>
          </a:p>
          <a:p>
            <a:pPr lvl="4" marL="2160000" indent="-216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en-US" sz="2000" spc="-1">
                <a:latin typeface="Arial"/>
              </a:rPr>
              <a:t>Fifth Outline Level</a:t>
            </a:r>
            <a:endParaRPr/>
          </a:p>
          <a:p>
            <a:pPr lvl="5" marL="2592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000" spc="-1">
                <a:latin typeface="Arial"/>
              </a:rPr>
              <a:t>Sixth Outline Level</a:t>
            </a:r>
            <a:endParaRPr/>
          </a:p>
          <a:p>
            <a:pPr lvl="6" marL="3024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000" spc="-1">
                <a:latin typeface="Arial"/>
              </a:rPr>
              <a:t>Seventh Outline Level</a:t>
            </a:r>
            <a:endParaRPr/>
          </a:p>
        </p:txBody>
      </p:sp>
      <p:sp>
        <p:nvSpPr>
          <p:cNvPr id="149" name="PlaceHolder 3"/>
          <p:cNvSpPr>
            <a:spLocks noGrp="1"/>
          </p:cNvSpPr>
          <p:nvPr>
            <p:ph type="dt"/>
          </p:nvPr>
        </p:nvSpPr>
        <p:spPr>
          <a:xfrm>
            <a:off x="609480" y="6247440"/>
            <a:ext cx="2840400" cy="472680"/>
          </a:xfrm>
          <a:prstGeom prst="rect">
            <a:avLst/>
          </a:prstGeom>
        </p:spPr>
        <p:txBody>
          <a:bodyPr lIns="0" rIns="0" tIns="0" bIns="0"/>
          <a:p>
            <a:r>
              <a:rPr lang="en-US" sz="1400" spc="-1">
                <a:latin typeface="Times New Roman"/>
              </a:rPr>
              <a:t>&lt;date/time&gt;</a:t>
            </a:r>
            <a:endParaRPr/>
          </a:p>
        </p:txBody>
      </p:sp>
      <p:sp>
        <p:nvSpPr>
          <p:cNvPr id="150" name="PlaceHolder 4"/>
          <p:cNvSpPr>
            <a:spLocks noGrp="1"/>
          </p:cNvSpPr>
          <p:nvPr>
            <p:ph type="ftr"/>
          </p:nvPr>
        </p:nvSpPr>
        <p:spPr>
          <a:xfrm>
            <a:off x="4169520" y="6247440"/>
            <a:ext cx="3864240" cy="4726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lang="en-US" sz="1400" spc="-1">
                <a:latin typeface="Times New Roman"/>
              </a:rPr>
              <a:t>&lt;footer&gt;</a:t>
            </a:r>
            <a:endParaRPr/>
          </a:p>
        </p:txBody>
      </p:sp>
      <p:sp>
        <p:nvSpPr>
          <p:cNvPr id="151" name="PlaceHolder 5"/>
          <p:cNvSpPr>
            <a:spLocks noGrp="1"/>
          </p:cNvSpPr>
          <p:nvPr>
            <p:ph type="sldNum"/>
          </p:nvPr>
        </p:nvSpPr>
        <p:spPr>
          <a:xfrm>
            <a:off x="8741520" y="6247440"/>
            <a:ext cx="2840400" cy="472680"/>
          </a:xfrm>
          <a:prstGeom prst="rect">
            <a:avLst/>
          </a:prstGeom>
        </p:spPr>
        <p:txBody>
          <a:bodyPr lIns="0" rIns="0" tIns="0" bIns="0"/>
          <a:p>
            <a:pPr algn="r"/>
            <a:fld id="{6863BFC0-8FD9-41E1-A1CB-2B5FAFBDBBAB}" type="slidenum">
              <a:rPr lang="en-US" sz="1400" spc="-1">
                <a:latin typeface="Times New Roman"/>
              </a:rPr>
              <a:t>&lt;number&gt;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9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CustomShape 1"/>
          <p:cNvSpPr/>
          <p:nvPr/>
        </p:nvSpPr>
        <p:spPr>
          <a:xfrm>
            <a:off x="1523880" y="1122480"/>
            <a:ext cx="9142200" cy="2385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ctr">
              <a:lnSpc>
                <a:spcPct val="100000"/>
              </a:lnSpc>
            </a:pPr>
            <a:r>
              <a:rPr lang="en-US" sz="6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ZCE 111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6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Assignment 8</a:t>
            </a:r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TextShape 1"/>
          <p:cNvSpPr txBox="1"/>
          <p:nvPr/>
        </p:nvSpPr>
        <p:spPr>
          <a:xfrm>
            <a:off x="609480" y="27324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en-US" sz="4400" spc="-1">
                <a:latin typeface="Arial"/>
              </a:rPr>
              <a:t>Q1</a:t>
            </a:r>
            <a:endParaRPr/>
          </a:p>
        </p:txBody>
      </p:sp>
      <p:sp>
        <p:nvSpPr>
          <p:cNvPr id="188" name="TextShape 2"/>
          <p:cNvSpPr txBox="1"/>
          <p:nvPr/>
        </p:nvSpPr>
        <p:spPr>
          <a:xfrm>
            <a:off x="365760" y="1280160"/>
            <a:ext cx="11338560" cy="53035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3200" spc="-1">
                <a:latin typeface="Arial"/>
              </a:rPr>
              <a:t>Write a code to implement bisection method so that, given any continuous function </a:t>
            </a:r>
            <a:r>
              <a:rPr i="1" lang="en-US" sz="3200" spc="-1">
                <a:latin typeface="Arial"/>
              </a:rPr>
              <a:t>f</a:t>
            </a:r>
            <a:r>
              <a:rPr lang="en-US" sz="3200" spc="-1">
                <a:latin typeface="Arial"/>
              </a:rPr>
              <a:t>(</a:t>
            </a:r>
            <a:r>
              <a:rPr i="1" lang="en-US" sz="3200" spc="-1">
                <a:latin typeface="Arial"/>
              </a:rPr>
              <a:t>x</a:t>
            </a:r>
            <a:r>
              <a:rPr lang="en-US" sz="3200" spc="-1">
                <a:latin typeface="Arial"/>
              </a:rPr>
              <a:t>), it can 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3200" spc="-1">
                <a:latin typeface="Arial"/>
              </a:rPr>
              <a:t>(i)  Count the number of roots in a domain [a,b].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3200" spc="-1">
                <a:latin typeface="Arial"/>
              </a:rPr>
              <a:t>(ii) Evaluate each of these roots one by one in sequence. 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3200" spc="-1">
                <a:latin typeface="Arial"/>
              </a:rPr>
              <a:t>Try your code on the following functions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3200" spc="-1">
                <a:latin typeface="Arial"/>
              </a:rPr>
              <a:t>(i) </a:t>
            </a:r>
            <a:r>
              <a:rPr i="1" lang="en-US" sz="3200" spc="-1">
                <a:latin typeface="Arial"/>
              </a:rPr>
              <a:t>f</a:t>
            </a:r>
            <a:r>
              <a:rPr lang="en-US" sz="3200" spc="-1">
                <a:latin typeface="Arial"/>
              </a:rPr>
              <a:t>(</a:t>
            </a:r>
            <a:r>
              <a:rPr i="1" lang="en-US" sz="3200" spc="-1">
                <a:latin typeface="Arial"/>
              </a:rPr>
              <a:t>x</a:t>
            </a:r>
            <a:r>
              <a:rPr lang="en-US" sz="3200" spc="-1">
                <a:latin typeface="Arial"/>
              </a:rPr>
              <a:t>) = </a:t>
            </a:r>
            <a:r>
              <a:rPr i="1" lang="en-US" sz="3200" spc="-1">
                <a:latin typeface="Arial"/>
              </a:rPr>
              <a:t>e</a:t>
            </a:r>
            <a:r>
              <a:rPr lang="en-US" sz="3200" spc="-1" baseline="101000">
                <a:latin typeface="Arial"/>
              </a:rPr>
              <a:t>x</a:t>
            </a:r>
            <a:r>
              <a:rPr lang="en-US" sz="3200" spc="-1">
                <a:latin typeface="Arial"/>
              </a:rPr>
              <a:t> − </a:t>
            </a:r>
            <a:r>
              <a:rPr i="1" lang="en-US" sz="3200" spc="-1">
                <a:latin typeface="Arial"/>
              </a:rPr>
              <a:t>x</a:t>
            </a:r>
            <a:r>
              <a:rPr lang="en-US" sz="3200" spc="-1">
                <a:latin typeface="Arial"/>
              </a:rPr>
              <a:t> − 2, for all </a:t>
            </a:r>
            <a:r>
              <a:rPr i="1" lang="en-US" sz="3200" spc="-1">
                <a:latin typeface="Arial"/>
              </a:rPr>
              <a:t>x.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3200" spc="-1">
                <a:latin typeface="Arial"/>
              </a:rPr>
              <a:t>(ii) </a:t>
            </a:r>
            <a:r>
              <a:rPr i="1" lang="en-US" sz="3200" spc="-1">
                <a:latin typeface="Arial"/>
              </a:rPr>
              <a:t>f</a:t>
            </a:r>
            <a:r>
              <a:rPr lang="en-US" sz="3200" spc="-1">
                <a:latin typeface="Arial"/>
              </a:rPr>
              <a:t>(</a:t>
            </a:r>
            <a:r>
              <a:rPr i="1" lang="en-US" sz="3200" spc="-1">
                <a:latin typeface="Arial"/>
              </a:rPr>
              <a:t>x</a:t>
            </a:r>
            <a:r>
              <a:rPr lang="en-US" sz="3200" spc="-1">
                <a:latin typeface="Arial"/>
              </a:rPr>
              <a:t>) = </a:t>
            </a:r>
            <a:r>
              <a:rPr i="1" lang="en-US" sz="3200" spc="-1">
                <a:latin typeface="Arial"/>
              </a:rPr>
              <a:t>x</a:t>
            </a:r>
            <a:r>
              <a:rPr lang="en-US" sz="3200" spc="-1" baseline="101000">
                <a:latin typeface="Arial"/>
              </a:rPr>
              <a:t>3</a:t>
            </a:r>
            <a:r>
              <a:rPr lang="en-US" sz="3200" spc="-1">
                <a:latin typeface="Arial"/>
              </a:rPr>
              <a:t> + 2</a:t>
            </a:r>
            <a:r>
              <a:rPr i="1" lang="en-US" sz="3200" spc="-1">
                <a:latin typeface="Arial"/>
              </a:rPr>
              <a:t>x</a:t>
            </a:r>
            <a:r>
              <a:rPr lang="en-US" sz="3200" spc="-1" baseline="101000">
                <a:latin typeface="Arial"/>
              </a:rPr>
              <a:t>2</a:t>
            </a:r>
            <a:r>
              <a:rPr i="1" lang="en-US" sz="3200" spc="-1">
                <a:latin typeface="Arial"/>
              </a:rPr>
              <a:t> </a:t>
            </a:r>
            <a:r>
              <a:rPr lang="en-US" sz="3200" spc="-1">
                <a:latin typeface="Arial"/>
              </a:rPr>
              <a:t> − 3</a:t>
            </a:r>
            <a:r>
              <a:rPr i="1" lang="en-US" sz="3200" spc="-1">
                <a:latin typeface="Arial"/>
              </a:rPr>
              <a:t>x</a:t>
            </a:r>
            <a:r>
              <a:rPr lang="en-US" sz="3200" spc="-1">
                <a:latin typeface="Arial"/>
              </a:rPr>
              <a:t> − 1, for all </a:t>
            </a:r>
            <a:r>
              <a:rPr i="1" lang="en-US" sz="3200" spc="-1">
                <a:latin typeface="Arial"/>
              </a:rPr>
              <a:t>x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3200" spc="-1">
                <a:latin typeface="Arial"/>
              </a:rPr>
              <a:t>(iii) </a:t>
            </a:r>
            <a:r>
              <a:rPr i="1" lang="en-US" sz="3200" spc="-1">
                <a:latin typeface="Arial"/>
              </a:rPr>
              <a:t>f</a:t>
            </a:r>
            <a:r>
              <a:rPr lang="en-US" sz="3200" spc="-1">
                <a:latin typeface="Arial"/>
              </a:rPr>
              <a:t>(</a:t>
            </a:r>
            <a:r>
              <a:rPr i="1" lang="en-US" sz="3200" spc="-1">
                <a:latin typeface="Arial"/>
              </a:rPr>
              <a:t>x</a:t>
            </a:r>
            <a:r>
              <a:rPr lang="en-US" sz="3200" spc="-1">
                <a:latin typeface="Arial"/>
              </a:rPr>
              <a:t>) </a:t>
            </a:r>
            <a:r>
              <a:rPr lang="en-US" sz="3200" spc="-1">
                <a:latin typeface="Arial"/>
              </a:rPr>
              <a:t>= (1/</a:t>
            </a:r>
            <a:r>
              <a:rPr i="1" lang="en-US" sz="3200" spc="-1">
                <a:latin typeface="Arial"/>
              </a:rPr>
              <a:t>x</a:t>
            </a:r>
            <a:r>
              <a:rPr lang="en-US" sz="3200" spc="-1">
                <a:latin typeface="Arial"/>
              </a:rPr>
              <a:t>) sin </a:t>
            </a:r>
            <a:r>
              <a:rPr i="1" lang="en-US" sz="3200" spc="-1">
                <a:latin typeface="Arial"/>
              </a:rPr>
              <a:t>x</a:t>
            </a:r>
            <a:r>
              <a:rPr lang="en-US" sz="3200" spc="-1">
                <a:latin typeface="Arial"/>
              </a:rPr>
              <a:t>, for</a:t>
            </a:r>
            <a:r>
              <a:rPr i="1" lang="en-US" sz="3200" spc="-1">
                <a:latin typeface="Arial"/>
              </a:rPr>
              <a:t> -</a:t>
            </a:r>
            <a:r>
              <a:rPr lang="en-US" sz="3200" spc="-1">
                <a:latin typeface="Arial"/>
              </a:rPr>
              <a:t>3</a:t>
            </a:r>
            <a:r>
              <a:rPr i="1" lang="en-US" sz="3200" spc="-1">
                <a:latin typeface="Arial"/>
              </a:rPr>
              <a:t>π</a:t>
            </a:r>
            <a:r>
              <a:rPr lang="en-US" sz="3200" spc="-1">
                <a:latin typeface="Arial"/>
              </a:rPr>
              <a:t> </a:t>
            </a:r>
            <a:r>
              <a:rPr lang="en-US" sz="3200" spc="-1">
                <a:latin typeface="Arial"/>
                <a:ea typeface="Arial"/>
              </a:rPr>
              <a:t>≤</a:t>
            </a:r>
            <a:r>
              <a:rPr lang="en-US" sz="3200" spc="-1">
                <a:latin typeface="Arial"/>
              </a:rPr>
              <a:t> x </a:t>
            </a:r>
            <a:r>
              <a:rPr lang="en-US" sz="3200" spc="-1">
                <a:latin typeface="Arial"/>
                <a:ea typeface="Arial"/>
              </a:rPr>
              <a:t>≤</a:t>
            </a:r>
            <a:r>
              <a:rPr lang="en-US" sz="3200" spc="-1">
                <a:latin typeface="Arial"/>
              </a:rPr>
              <a:t> 3</a:t>
            </a:r>
            <a:r>
              <a:rPr i="1" lang="en-US" sz="3200" spc="-1">
                <a:latin typeface="Arial"/>
              </a:rPr>
              <a:t>π.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3200" spc="-1">
                <a:latin typeface="Arial"/>
              </a:rPr>
              <a:t>(iv) </a:t>
            </a:r>
            <a:r>
              <a:rPr i="1" lang="en-US" sz="3200" spc="-1">
                <a:latin typeface="Arial"/>
              </a:rPr>
              <a:t>f</a:t>
            </a:r>
            <a:r>
              <a:rPr lang="en-US" sz="3200" spc="-1">
                <a:latin typeface="Arial"/>
              </a:rPr>
              <a:t>(</a:t>
            </a:r>
            <a:r>
              <a:rPr i="1" lang="en-US" sz="3200" spc="-1">
                <a:latin typeface="Arial"/>
              </a:rPr>
              <a:t>x</a:t>
            </a:r>
            <a:r>
              <a:rPr lang="en-US" sz="3200" spc="-1">
                <a:latin typeface="Arial"/>
              </a:rPr>
              <a:t>)</a:t>
            </a:r>
            <a:r>
              <a:rPr i="1" lang="en-US" sz="3200" spc="-1">
                <a:latin typeface="Arial"/>
              </a:rPr>
              <a:t> = </a:t>
            </a:r>
            <a:r>
              <a:rPr lang="en-US" sz="3200" spc="-1">
                <a:latin typeface="Arial"/>
              </a:rPr>
              <a:t>tan(</a:t>
            </a:r>
            <a:r>
              <a:rPr i="1" lang="en-US" sz="3200" spc="-1">
                <a:latin typeface="Arial"/>
              </a:rPr>
              <a:t>πx</a:t>
            </a:r>
            <a:r>
              <a:rPr lang="en-US" sz="3200" spc="-1">
                <a:latin typeface="Arial"/>
              </a:rPr>
              <a:t>)</a:t>
            </a:r>
            <a:r>
              <a:rPr i="1" lang="en-US" sz="3200" spc="-1">
                <a:latin typeface="Arial"/>
              </a:rPr>
              <a:t> − x − </a:t>
            </a:r>
            <a:r>
              <a:rPr lang="en-US" sz="3200" spc="-1">
                <a:latin typeface="Arial"/>
              </a:rPr>
              <a:t>6, for </a:t>
            </a:r>
            <a:r>
              <a:rPr i="1" lang="en-US" sz="3200" spc="-1">
                <a:latin typeface="Arial"/>
              </a:rPr>
              <a:t>-</a:t>
            </a:r>
            <a:r>
              <a:rPr lang="en-US" sz="3200" spc="-1">
                <a:latin typeface="Arial"/>
              </a:rPr>
              <a:t>3</a:t>
            </a:r>
            <a:r>
              <a:rPr i="1" lang="en-US" sz="3200" spc="-1">
                <a:latin typeface="Arial"/>
              </a:rPr>
              <a:t>π</a:t>
            </a:r>
            <a:r>
              <a:rPr lang="en-US" sz="3200" spc="-1">
                <a:latin typeface="Arial"/>
              </a:rPr>
              <a:t> </a:t>
            </a:r>
            <a:r>
              <a:rPr lang="en-US" sz="3200" spc="-1">
                <a:latin typeface="Arial"/>
                <a:ea typeface="Arial"/>
              </a:rPr>
              <a:t>≤</a:t>
            </a:r>
            <a:r>
              <a:rPr lang="en-US" sz="3200" spc="-1">
                <a:latin typeface="Arial"/>
              </a:rPr>
              <a:t> x </a:t>
            </a:r>
            <a:r>
              <a:rPr lang="en-US" sz="3200" spc="-1">
                <a:latin typeface="Arial"/>
                <a:ea typeface="Arial"/>
              </a:rPr>
              <a:t>≤</a:t>
            </a:r>
            <a:r>
              <a:rPr lang="en-US" sz="3200" spc="-1">
                <a:latin typeface="Arial"/>
              </a:rPr>
              <a:t> 3</a:t>
            </a:r>
            <a:r>
              <a:rPr i="1" lang="en-US" sz="3200" spc="-1">
                <a:latin typeface="Arial"/>
              </a:rPr>
              <a:t>π</a:t>
            </a:r>
            <a:r>
              <a:rPr lang="en-US" sz="3200" spc="-1">
                <a:latin typeface="Arial"/>
              </a:rPr>
              <a:t>.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3200" spc="-1">
                <a:latin typeface="Arial"/>
              </a:rPr>
              <a:t>Use </a:t>
            </a:r>
            <a:r>
              <a:rPr i="1" lang="en-US" sz="3200" spc="-1">
                <a:latin typeface="Arial"/>
              </a:rPr>
              <a:t>ε</a:t>
            </a:r>
            <a:r>
              <a:rPr lang="en-US" sz="3200" spc="-1">
                <a:latin typeface="Arial"/>
              </a:rPr>
              <a:t> = 0.001. You code is suppose to be able to find out the roots in all the functions automatically and without manual intervention. </a:t>
            </a:r>
            <a:endParaRPr/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TextShape 1"/>
          <p:cNvSpPr txBox="1"/>
          <p:nvPr/>
        </p:nvSpPr>
        <p:spPr>
          <a:xfrm>
            <a:off x="609480" y="27324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en-US" sz="4400" spc="-1">
                <a:latin typeface="Arial"/>
              </a:rPr>
              <a:t>Q2</a:t>
            </a:r>
            <a:endParaRPr/>
          </a:p>
        </p:txBody>
      </p:sp>
      <p:sp>
        <p:nvSpPr>
          <p:cNvPr id="190" name="TextShape 2"/>
          <p:cNvSpPr txBox="1"/>
          <p:nvPr/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 algn="ctr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3200" spc="-1">
                <a:latin typeface="Arial"/>
              </a:rPr>
              <a:t>Repeat Q1 for Newton-Ralpson method.</a:t>
            </a:r>
            <a:endParaRPr/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CustomShape 1"/>
          <p:cNvSpPr/>
          <p:nvPr/>
        </p:nvSpPr>
        <p:spPr>
          <a:xfrm>
            <a:off x="609480" y="273600"/>
            <a:ext cx="10970640" cy="114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en-US" sz="44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Q3</a:t>
            </a:r>
            <a:endParaRPr/>
          </a:p>
        </p:txBody>
      </p:sp>
      <p:sp>
        <p:nvSpPr>
          <p:cNvPr id="192" name="CustomShape 2"/>
          <p:cNvSpPr/>
          <p:nvPr/>
        </p:nvSpPr>
        <p:spPr>
          <a:xfrm>
            <a:off x="274320" y="1147320"/>
            <a:ext cx="11306160" cy="479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16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7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Given the functions </a:t>
            </a:r>
            <a:r>
              <a:rPr i="1" lang="en-US" sz="27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f</a:t>
            </a:r>
            <a:r>
              <a:rPr lang="en-US" sz="27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 and </a:t>
            </a:r>
            <a:r>
              <a:rPr i="1" lang="en-US" sz="27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g</a:t>
            </a:r>
            <a:r>
              <a:rPr lang="en-US" sz="27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, find all the points (x,y) at which both curves intersect. Method: Mathematica built-in functions FindRoot or Nsolve. You should display these function before finding their roots. </a:t>
            </a:r>
            <a:endParaRPr/>
          </a:p>
          <a:p>
            <a:pPr marL="216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7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/>
          </a:p>
          <a:p>
            <a:pPr marL="216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i="1" lang="en-US" sz="27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f</a:t>
            </a:r>
            <a:r>
              <a:rPr lang="en-US" sz="27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(x) = (1/</a:t>
            </a:r>
            <a:r>
              <a:rPr i="1" lang="en-US" sz="27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x</a:t>
            </a:r>
            <a:r>
              <a:rPr lang="en-US" sz="27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) sin(x), </a:t>
            </a:r>
            <a:r>
              <a:rPr i="1" lang="en-US" sz="27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g</a:t>
            </a:r>
            <a:r>
              <a:rPr lang="en-US" sz="27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(x)= (1/</a:t>
            </a:r>
            <a:r>
              <a:rPr i="1" lang="en-US" sz="27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x</a:t>
            </a:r>
            <a:r>
              <a:rPr lang="en-US" sz="27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) sin(</a:t>
            </a:r>
            <a:r>
              <a:rPr i="1" lang="en-US" sz="27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x</a:t>
            </a:r>
            <a:r>
              <a:rPr lang="en-US" sz="27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 - 1.45 </a:t>
            </a:r>
            <a:r>
              <a:rPr i="1" lang="en-US" sz="27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π</a:t>
            </a:r>
            <a:r>
              <a:rPr lang="en-US" sz="27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), for all </a:t>
            </a:r>
            <a:r>
              <a:rPr i="1" lang="en-US" sz="27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-</a:t>
            </a:r>
            <a:r>
              <a:rPr lang="en-US" sz="27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3</a:t>
            </a:r>
            <a:r>
              <a:rPr i="1" lang="en-US" sz="27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π</a:t>
            </a:r>
            <a:r>
              <a:rPr lang="en-US" sz="27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7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≤</a:t>
            </a:r>
            <a:r>
              <a:rPr lang="en-US" sz="27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 x </a:t>
            </a:r>
            <a:r>
              <a:rPr lang="en-US" sz="27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≤</a:t>
            </a:r>
            <a:r>
              <a:rPr lang="en-US" sz="27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 3</a:t>
            </a:r>
            <a:r>
              <a:rPr i="1" lang="en-US" sz="27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π</a:t>
            </a:r>
            <a:r>
              <a:rPr lang="en-US" sz="27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.</a:t>
            </a:r>
            <a:endParaRPr/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TextShape 1"/>
          <p:cNvSpPr txBox="1"/>
          <p:nvPr/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en-US" sz="4400" spc="-1">
                <a:latin typeface="Arial"/>
              </a:rPr>
              <a:t>Q4</a:t>
            </a:r>
            <a:endParaRPr/>
          </a:p>
        </p:txBody>
      </p:sp>
      <p:sp>
        <p:nvSpPr>
          <p:cNvPr id="194" name="TextShape 2"/>
          <p:cNvSpPr txBox="1"/>
          <p:nvPr/>
        </p:nvSpPr>
        <p:spPr>
          <a:xfrm>
            <a:off x="609480" y="1604520"/>
            <a:ext cx="10972440" cy="39776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7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Consider the function </a:t>
            </a:r>
            <a:r>
              <a:rPr i="1" lang="en-US" sz="27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f</a:t>
            </a:r>
            <a:r>
              <a:rPr lang="en-US" sz="27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(</a:t>
            </a:r>
            <a:r>
              <a:rPr i="1" lang="en-US" sz="27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x</a:t>
            </a:r>
            <a:r>
              <a:rPr lang="en-US" sz="27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)= </a:t>
            </a:r>
            <a:r>
              <a:rPr i="1" lang="en-US" sz="27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x s</a:t>
            </a:r>
            <a:r>
              <a:rPr lang="en-US" sz="27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in(4</a:t>
            </a:r>
            <a:r>
              <a:rPr i="1" lang="en-US" sz="27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x</a:t>
            </a:r>
            <a:r>
              <a:rPr lang="en-US" sz="27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) for the interval </a:t>
            </a:r>
            <a:r>
              <a:rPr i="1" lang="en-US" sz="27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-</a:t>
            </a:r>
            <a:r>
              <a:rPr lang="en-US" sz="27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4</a:t>
            </a:r>
            <a:r>
              <a:rPr i="1" lang="en-US" sz="27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π</a:t>
            </a:r>
            <a:r>
              <a:rPr lang="en-US" sz="27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7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≤</a:t>
            </a:r>
            <a:r>
              <a:rPr lang="en-US" sz="27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 x </a:t>
            </a:r>
            <a:r>
              <a:rPr lang="en-US" sz="2700" spc="-1" strike="noStrike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≤</a:t>
            </a:r>
            <a:r>
              <a:rPr lang="en-US" sz="27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 4</a:t>
            </a:r>
            <a:r>
              <a:rPr i="1" lang="en-US" sz="27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π, </a:t>
            </a:r>
            <a:r>
              <a:rPr lang="en-US" sz="27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and a horizontal line </a:t>
            </a:r>
            <a:r>
              <a:rPr i="1" lang="en-US" sz="27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y</a:t>
            </a:r>
            <a:r>
              <a:rPr lang="en-US" sz="27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(</a:t>
            </a:r>
            <a:r>
              <a:rPr i="1" lang="en-US" sz="27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x</a:t>
            </a:r>
            <a:r>
              <a:rPr lang="en-US" sz="27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)=</a:t>
            </a:r>
            <a:r>
              <a:rPr i="1" lang="en-US" sz="27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h.</a:t>
            </a:r>
            <a:r>
              <a:rPr lang="en-US" sz="27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7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Plot the functions on the same graph for any given value of real </a:t>
            </a:r>
            <a:r>
              <a:rPr i="1" lang="en-US" sz="27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h.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7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Write a Mathematica code that automatically counts the number of points, </a:t>
            </a:r>
            <a:r>
              <a:rPr i="1" lang="en-US" sz="27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N</a:t>
            </a:r>
            <a:r>
              <a:rPr lang="en-US" sz="27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, the </a:t>
            </a:r>
            <a:r>
              <a:rPr i="1" lang="en-US" sz="27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y</a:t>
            </a:r>
            <a:r>
              <a:rPr lang="en-US" sz="27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(</a:t>
            </a:r>
            <a:r>
              <a:rPr i="1" lang="en-US" sz="27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x</a:t>
            </a:r>
            <a:r>
              <a:rPr lang="en-US" sz="27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)=</a:t>
            </a:r>
            <a:r>
              <a:rPr i="1" lang="en-US" sz="27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h</a:t>
            </a:r>
            <a:r>
              <a:rPr lang="en-US" sz="27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 line intersect with </a:t>
            </a:r>
            <a:r>
              <a:rPr i="1" lang="en-US" sz="27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f</a:t>
            </a:r>
            <a:r>
              <a:rPr lang="en-US" sz="27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(</a:t>
            </a:r>
            <a:r>
              <a:rPr i="1" lang="en-US" sz="27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x</a:t>
            </a:r>
            <a:r>
              <a:rPr lang="en-US" sz="27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) for any given real value of </a:t>
            </a:r>
            <a:r>
              <a:rPr i="1" lang="en-US" sz="27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h</a:t>
            </a:r>
            <a:r>
              <a:rPr lang="en-US" sz="27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.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7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Hence, plot the number of intersection </a:t>
            </a:r>
            <a:r>
              <a:rPr i="1" lang="en-US" sz="27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N</a:t>
            </a:r>
            <a:r>
              <a:rPr lang="en-US" sz="27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 as a function of </a:t>
            </a:r>
            <a:r>
              <a:rPr i="1" lang="en-US" sz="27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h </a:t>
            </a:r>
            <a:r>
              <a:rPr lang="en-US" sz="27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for all real value of </a:t>
            </a:r>
            <a:r>
              <a:rPr i="1" lang="en-US" sz="2700" spc="-1" strike="noStrike">
                <a:uFill>
                  <a:solidFill>
                    <a:srgbClr val="ffffff"/>
                  </a:solidFill>
                </a:uFill>
                <a:latin typeface="Arial"/>
              </a:rPr>
              <a:t>h. </a:t>
            </a:r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</TotalTime>
  <Application>LibreOffice/5.0.2.2$Linux_X86_64 LibreOffice_project/00m0$Build-2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language>en-US</dc:language>
  <dcterms:modified xsi:type="dcterms:W3CDTF">2015-04-26T16:22:38Z</dcterms:modified>
  <cp:revision>65</cp:revision>
</cp:coreProperties>
</file>