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6" autoAdjust="0"/>
    <p:restoredTop sz="94660"/>
  </p:normalViewPr>
  <p:slideViewPr>
    <p:cSldViewPr snapToGrid="0">
      <p:cViewPr>
        <p:scale>
          <a:sx n="50" d="100"/>
          <a:sy n="50" d="100"/>
        </p:scale>
        <p:origin x="1404" y="13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25" name="PlaceHolder 2"/>
          <p:cNvSpPr>
            <a:spLocks noGrp="1"/>
          </p:cNvSpPr>
          <p:nvPr>
            <p:ph type="body"/>
          </p:nvPr>
        </p:nvSpPr>
        <p:spPr>
          <a:xfrm>
            <a:off x="609480" y="1604520"/>
            <a:ext cx="10972080" cy="1896840"/>
          </a:xfrm>
          <a:prstGeom prst="rect">
            <a:avLst/>
          </a:prstGeom>
        </p:spPr>
        <p:txBody>
          <a:bodyPr lIns="0" tIns="0" rIns="0" bIns="0"/>
          <a:lstStyle/>
          <a:p>
            <a:endParaRPr/>
          </a:p>
        </p:txBody>
      </p:sp>
      <p:sp>
        <p:nvSpPr>
          <p:cNvPr id="26" name="PlaceHolder 3"/>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28"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9"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30"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31"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33" name="PlaceHolder 2"/>
          <p:cNvSpPr>
            <a:spLocks noGrp="1"/>
          </p:cNvSpPr>
          <p:nvPr>
            <p:ph type="body"/>
          </p:nvPr>
        </p:nvSpPr>
        <p:spPr>
          <a:xfrm>
            <a:off x="609480" y="1604520"/>
            <a:ext cx="10972080" cy="3976920"/>
          </a:xfrm>
          <a:prstGeom prst="rect">
            <a:avLst/>
          </a:prstGeom>
        </p:spPr>
        <p:txBody>
          <a:bodyPr lIns="0" tIns="0" rIns="0" bIns="0"/>
          <a:lstStyle/>
          <a:p>
            <a:endParaRPr/>
          </a:p>
        </p:txBody>
      </p:sp>
      <p:sp>
        <p:nvSpPr>
          <p:cNvPr id="34" name="PlaceHolder 3"/>
          <p:cNvSpPr>
            <a:spLocks noGrp="1"/>
          </p:cNvSpPr>
          <p:nvPr>
            <p:ph type="body"/>
          </p:nvPr>
        </p:nvSpPr>
        <p:spPr>
          <a:xfrm>
            <a:off x="609480" y="1604520"/>
            <a:ext cx="10972080" cy="3976920"/>
          </a:xfrm>
          <a:prstGeom prst="rect">
            <a:avLst/>
          </a:prstGeom>
        </p:spPr>
        <p:txBody>
          <a:bodyPr lIns="0" tIns="0" rIns="0" bIns="0"/>
          <a:lstStyle/>
          <a:p>
            <a:endParaRPr/>
          </a:p>
        </p:txBody>
      </p:sp>
      <p:pic>
        <p:nvPicPr>
          <p:cNvPr id="35" name="Picture 34"/>
          <p:cNvPicPr/>
          <p:nvPr/>
        </p:nvPicPr>
        <p:blipFill>
          <a:blip r:embed="rId2"/>
          <a:stretch/>
        </p:blipFill>
        <p:spPr>
          <a:xfrm>
            <a:off x="3603240" y="1604160"/>
            <a:ext cx="4984200" cy="3976920"/>
          </a:xfrm>
          <a:prstGeom prst="rect">
            <a:avLst/>
          </a:prstGeom>
          <a:ln>
            <a:noFill/>
          </a:ln>
        </p:spPr>
      </p:pic>
      <p:pic>
        <p:nvPicPr>
          <p:cNvPr id="36" name="Picture 35"/>
          <p:cNvPicPr/>
          <p:nvPr/>
        </p:nvPicPr>
        <p:blipFill>
          <a:blip r:embed="rId2"/>
          <a:stretch/>
        </p:blipFill>
        <p:spPr>
          <a:xfrm>
            <a:off x="3603240" y="1604160"/>
            <a:ext cx="4984200" cy="397692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42" name="PlaceHolder 2"/>
          <p:cNvSpPr>
            <a:spLocks noGrp="1"/>
          </p:cNvSpPr>
          <p:nvPr>
            <p:ph type="subTitle"/>
          </p:nvPr>
        </p:nvSpPr>
        <p:spPr>
          <a:xfrm>
            <a:off x="609480" y="1604520"/>
            <a:ext cx="10972080" cy="397692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44" name="PlaceHolder 2"/>
          <p:cNvSpPr>
            <a:spLocks noGrp="1"/>
          </p:cNvSpPr>
          <p:nvPr>
            <p:ph type="body"/>
          </p:nvPr>
        </p:nvSpPr>
        <p:spPr>
          <a:xfrm>
            <a:off x="609480" y="1604520"/>
            <a:ext cx="10972080" cy="397692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46"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47" name="PlaceHolder 3"/>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609480" y="273600"/>
            <a:ext cx="10972080" cy="530640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51"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52"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53" name="PlaceHolder 4"/>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4" name="PlaceHolder 2"/>
          <p:cNvSpPr>
            <a:spLocks noGrp="1"/>
          </p:cNvSpPr>
          <p:nvPr>
            <p:ph type="subTitle"/>
          </p:nvPr>
        </p:nvSpPr>
        <p:spPr>
          <a:xfrm>
            <a:off x="609480" y="1604520"/>
            <a:ext cx="10972080" cy="397692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55"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56"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57"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59"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60"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61" name="PlaceHolder 4"/>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63" name="PlaceHolder 2"/>
          <p:cNvSpPr>
            <a:spLocks noGrp="1"/>
          </p:cNvSpPr>
          <p:nvPr>
            <p:ph type="body"/>
          </p:nvPr>
        </p:nvSpPr>
        <p:spPr>
          <a:xfrm>
            <a:off x="609480" y="1604520"/>
            <a:ext cx="10972080" cy="1896840"/>
          </a:xfrm>
          <a:prstGeom prst="rect">
            <a:avLst/>
          </a:prstGeom>
        </p:spPr>
        <p:txBody>
          <a:bodyPr lIns="0" tIns="0" rIns="0" bIns="0"/>
          <a:lstStyle/>
          <a:p>
            <a:endParaRPr/>
          </a:p>
        </p:txBody>
      </p:sp>
      <p:sp>
        <p:nvSpPr>
          <p:cNvPr id="64" name="PlaceHolder 3"/>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66"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67"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68"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69"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71" name="PlaceHolder 2"/>
          <p:cNvSpPr>
            <a:spLocks noGrp="1"/>
          </p:cNvSpPr>
          <p:nvPr>
            <p:ph type="body"/>
          </p:nvPr>
        </p:nvSpPr>
        <p:spPr>
          <a:xfrm>
            <a:off x="609480" y="1604520"/>
            <a:ext cx="10972080" cy="3976920"/>
          </a:xfrm>
          <a:prstGeom prst="rect">
            <a:avLst/>
          </a:prstGeom>
        </p:spPr>
        <p:txBody>
          <a:bodyPr lIns="0" tIns="0" rIns="0" bIns="0"/>
          <a:lstStyle/>
          <a:p>
            <a:endParaRPr/>
          </a:p>
        </p:txBody>
      </p:sp>
      <p:sp>
        <p:nvSpPr>
          <p:cNvPr id="72" name="PlaceHolder 3"/>
          <p:cNvSpPr>
            <a:spLocks noGrp="1"/>
          </p:cNvSpPr>
          <p:nvPr>
            <p:ph type="body"/>
          </p:nvPr>
        </p:nvSpPr>
        <p:spPr>
          <a:xfrm>
            <a:off x="609480" y="1604520"/>
            <a:ext cx="10972080" cy="3976920"/>
          </a:xfrm>
          <a:prstGeom prst="rect">
            <a:avLst/>
          </a:prstGeom>
        </p:spPr>
        <p:txBody>
          <a:bodyPr lIns="0" tIns="0" rIns="0" bIns="0"/>
          <a:lstStyle/>
          <a:p>
            <a:endParaRPr/>
          </a:p>
        </p:txBody>
      </p:sp>
      <p:pic>
        <p:nvPicPr>
          <p:cNvPr id="73" name="Picture 72"/>
          <p:cNvPicPr/>
          <p:nvPr/>
        </p:nvPicPr>
        <p:blipFill>
          <a:blip r:embed="rId2"/>
          <a:stretch/>
        </p:blipFill>
        <p:spPr>
          <a:xfrm>
            <a:off x="3603240" y="1604160"/>
            <a:ext cx="4984200" cy="3976920"/>
          </a:xfrm>
          <a:prstGeom prst="rect">
            <a:avLst/>
          </a:prstGeom>
          <a:ln>
            <a:noFill/>
          </a:ln>
        </p:spPr>
      </p:pic>
      <p:pic>
        <p:nvPicPr>
          <p:cNvPr id="74" name="Picture 73"/>
          <p:cNvPicPr/>
          <p:nvPr/>
        </p:nvPicPr>
        <p:blipFill>
          <a:blip r:embed="rId2"/>
          <a:stretch/>
        </p:blipFill>
        <p:spPr>
          <a:xfrm>
            <a:off x="3603240" y="1604160"/>
            <a:ext cx="4984200" cy="397692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79" name="PlaceHolder 2"/>
          <p:cNvSpPr>
            <a:spLocks noGrp="1"/>
          </p:cNvSpPr>
          <p:nvPr>
            <p:ph type="subTitle"/>
          </p:nvPr>
        </p:nvSpPr>
        <p:spPr>
          <a:xfrm>
            <a:off x="609480" y="1604520"/>
            <a:ext cx="10972080" cy="397692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81" name="PlaceHolder 2"/>
          <p:cNvSpPr>
            <a:spLocks noGrp="1"/>
          </p:cNvSpPr>
          <p:nvPr>
            <p:ph type="body"/>
          </p:nvPr>
        </p:nvSpPr>
        <p:spPr>
          <a:xfrm>
            <a:off x="609480" y="1604520"/>
            <a:ext cx="10972080" cy="397692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83"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84" name="PlaceHolder 3"/>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6" name="PlaceHolder 2"/>
          <p:cNvSpPr>
            <a:spLocks noGrp="1"/>
          </p:cNvSpPr>
          <p:nvPr>
            <p:ph type="body"/>
          </p:nvPr>
        </p:nvSpPr>
        <p:spPr>
          <a:xfrm>
            <a:off x="609480" y="1604520"/>
            <a:ext cx="10972080" cy="397692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080" cy="530640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88"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89"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90" name="PlaceHolder 4"/>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92"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93"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94"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96"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97"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98" name="PlaceHolder 4"/>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00" name="PlaceHolder 2"/>
          <p:cNvSpPr>
            <a:spLocks noGrp="1"/>
          </p:cNvSpPr>
          <p:nvPr>
            <p:ph type="body"/>
          </p:nvPr>
        </p:nvSpPr>
        <p:spPr>
          <a:xfrm>
            <a:off x="609480" y="1604520"/>
            <a:ext cx="10972080" cy="1896840"/>
          </a:xfrm>
          <a:prstGeom prst="rect">
            <a:avLst/>
          </a:prstGeom>
        </p:spPr>
        <p:txBody>
          <a:bodyPr lIns="0" tIns="0" rIns="0" bIns="0"/>
          <a:lstStyle/>
          <a:p>
            <a:endParaRPr/>
          </a:p>
        </p:txBody>
      </p:sp>
      <p:sp>
        <p:nvSpPr>
          <p:cNvPr id="101" name="PlaceHolder 3"/>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03"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04"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05"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106"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08" name="PlaceHolder 2"/>
          <p:cNvSpPr>
            <a:spLocks noGrp="1"/>
          </p:cNvSpPr>
          <p:nvPr>
            <p:ph type="body"/>
          </p:nvPr>
        </p:nvSpPr>
        <p:spPr>
          <a:xfrm>
            <a:off x="609480" y="1604520"/>
            <a:ext cx="10972080" cy="3976920"/>
          </a:xfrm>
          <a:prstGeom prst="rect">
            <a:avLst/>
          </a:prstGeom>
        </p:spPr>
        <p:txBody>
          <a:bodyPr lIns="0" tIns="0" rIns="0" bIns="0"/>
          <a:lstStyle/>
          <a:p>
            <a:endParaRPr/>
          </a:p>
        </p:txBody>
      </p:sp>
      <p:sp>
        <p:nvSpPr>
          <p:cNvPr id="109" name="PlaceHolder 3"/>
          <p:cNvSpPr>
            <a:spLocks noGrp="1"/>
          </p:cNvSpPr>
          <p:nvPr>
            <p:ph type="body"/>
          </p:nvPr>
        </p:nvSpPr>
        <p:spPr>
          <a:xfrm>
            <a:off x="609480" y="1604520"/>
            <a:ext cx="10972080" cy="3976920"/>
          </a:xfrm>
          <a:prstGeom prst="rect">
            <a:avLst/>
          </a:prstGeom>
        </p:spPr>
        <p:txBody>
          <a:bodyPr lIns="0" tIns="0" rIns="0" bIns="0"/>
          <a:lstStyle/>
          <a:p>
            <a:endParaRPr/>
          </a:p>
        </p:txBody>
      </p:sp>
      <p:pic>
        <p:nvPicPr>
          <p:cNvPr id="110" name="Picture 109"/>
          <p:cNvPicPr/>
          <p:nvPr/>
        </p:nvPicPr>
        <p:blipFill>
          <a:blip r:embed="rId2"/>
          <a:stretch/>
        </p:blipFill>
        <p:spPr>
          <a:xfrm>
            <a:off x="3603240" y="1604160"/>
            <a:ext cx="4984200" cy="3976920"/>
          </a:xfrm>
          <a:prstGeom prst="rect">
            <a:avLst/>
          </a:prstGeom>
          <a:ln>
            <a:noFill/>
          </a:ln>
        </p:spPr>
      </p:pic>
      <p:pic>
        <p:nvPicPr>
          <p:cNvPr id="111" name="Picture 110"/>
          <p:cNvPicPr/>
          <p:nvPr/>
        </p:nvPicPr>
        <p:blipFill>
          <a:blip r:embed="rId2"/>
          <a:stretch/>
        </p:blipFill>
        <p:spPr>
          <a:xfrm>
            <a:off x="3603240" y="1604160"/>
            <a:ext cx="4984200" cy="3976920"/>
          </a:xfrm>
          <a:prstGeom prst="rect">
            <a:avLst/>
          </a:prstGeom>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reserve="1">
  <p:cSld name="Title Slide">
    <p:spTree>
      <p:nvGrpSpPr>
        <p:cNvPr id="1" name=""/>
        <p:cNvGrpSpPr/>
        <p:nvPr/>
      </p:nvGrpSpPr>
      <p:grpSpPr>
        <a:xfrm>
          <a:off x="0" y="0"/>
          <a:ext cx="0" cy="0"/>
          <a:chOff x="0" y="0"/>
          <a:chExt cx="0" cy="0"/>
        </a:xfrm>
      </p:grpSpPr>
      <p:sp>
        <p:nvSpPr>
          <p:cNvPr id="115"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16" name="PlaceHolder 2"/>
          <p:cNvSpPr>
            <a:spLocks noGrp="1"/>
          </p:cNvSpPr>
          <p:nvPr>
            <p:ph type="subTitle"/>
          </p:nvPr>
        </p:nvSpPr>
        <p:spPr>
          <a:xfrm>
            <a:off x="609480" y="1604520"/>
            <a:ext cx="10972080" cy="3976920"/>
          </a:xfrm>
          <a:prstGeom prst="rect">
            <a:avLst/>
          </a:prstGeom>
        </p:spPr>
        <p:txBody>
          <a:bodyPr lIns="0" tIns="0" rIns="0" bIns="0" anchor="ctr"/>
          <a:lstStyle/>
          <a:p>
            <a:pPr algn="ct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obj" preserve="1">
  <p:cSld name="Title,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18" name="PlaceHolder 2"/>
          <p:cNvSpPr>
            <a:spLocks noGrp="1"/>
          </p:cNvSpPr>
          <p:nvPr>
            <p:ph type="body"/>
          </p:nvPr>
        </p:nvSpPr>
        <p:spPr>
          <a:xfrm>
            <a:off x="609480" y="1604520"/>
            <a:ext cx="10972080" cy="397692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8"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9" name="PlaceHolder 3"/>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itle, 2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20"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121" name="PlaceHolder 3"/>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12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123" name="PlaceHolder 1"/>
          <p:cNvSpPr>
            <a:spLocks noGrp="1"/>
          </p:cNvSpPr>
          <p:nvPr>
            <p:ph type="subTitle"/>
          </p:nvPr>
        </p:nvSpPr>
        <p:spPr>
          <a:xfrm>
            <a:off x="609480" y="273600"/>
            <a:ext cx="10972080" cy="5306400"/>
          </a:xfrm>
          <a:prstGeom prst="rect">
            <a:avLst/>
          </a:prstGeom>
        </p:spPr>
        <p:txBody>
          <a:bodyPr lIns="0" tIns="0" rIns="0" bIns="0" anchor="ctr"/>
          <a:lstStyle/>
          <a:p>
            <a:pPr algn="ct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25"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26"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127" name="PlaceHolder 4"/>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29"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130"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31"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33"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34"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35" name="PlaceHolder 4"/>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OverTx" preserve="1">
  <p:cSld name="Title, Content over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37" name="PlaceHolder 2"/>
          <p:cNvSpPr>
            <a:spLocks noGrp="1"/>
          </p:cNvSpPr>
          <p:nvPr>
            <p:ph type="body"/>
          </p:nvPr>
        </p:nvSpPr>
        <p:spPr>
          <a:xfrm>
            <a:off x="609480" y="1604520"/>
            <a:ext cx="10972080" cy="1896840"/>
          </a:xfrm>
          <a:prstGeom prst="rect">
            <a:avLst/>
          </a:prstGeom>
        </p:spPr>
        <p:txBody>
          <a:bodyPr lIns="0" tIns="0" rIns="0" bIns="0"/>
          <a:lstStyle/>
          <a:p>
            <a:endParaRPr/>
          </a:p>
        </p:txBody>
      </p:sp>
      <p:sp>
        <p:nvSpPr>
          <p:cNvPr id="138" name="PlaceHolder 3"/>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fourObj" preserve="1">
  <p:cSld name="Title, 4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40"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41"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42"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143"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blank" preserve="1">
  <p:cSld name="Title, 6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45" name="PlaceHolder 2"/>
          <p:cNvSpPr>
            <a:spLocks noGrp="1"/>
          </p:cNvSpPr>
          <p:nvPr>
            <p:ph type="body"/>
          </p:nvPr>
        </p:nvSpPr>
        <p:spPr>
          <a:xfrm>
            <a:off x="609480" y="1604520"/>
            <a:ext cx="10972080" cy="3976920"/>
          </a:xfrm>
          <a:prstGeom prst="rect">
            <a:avLst/>
          </a:prstGeom>
        </p:spPr>
        <p:txBody>
          <a:bodyPr lIns="0" tIns="0" rIns="0" bIns="0"/>
          <a:lstStyle/>
          <a:p>
            <a:endParaRPr/>
          </a:p>
        </p:txBody>
      </p:sp>
      <p:sp>
        <p:nvSpPr>
          <p:cNvPr id="146" name="PlaceHolder 3"/>
          <p:cNvSpPr>
            <a:spLocks noGrp="1"/>
          </p:cNvSpPr>
          <p:nvPr>
            <p:ph type="body"/>
          </p:nvPr>
        </p:nvSpPr>
        <p:spPr>
          <a:xfrm>
            <a:off x="609480" y="1604520"/>
            <a:ext cx="10972080" cy="3976920"/>
          </a:xfrm>
          <a:prstGeom prst="rect">
            <a:avLst/>
          </a:prstGeom>
        </p:spPr>
        <p:txBody>
          <a:bodyPr lIns="0" tIns="0" rIns="0" bIns="0"/>
          <a:lstStyle/>
          <a:p>
            <a:endParaRPr/>
          </a:p>
        </p:txBody>
      </p:sp>
      <p:pic>
        <p:nvPicPr>
          <p:cNvPr id="147" name="Picture 146"/>
          <p:cNvPicPr/>
          <p:nvPr/>
        </p:nvPicPr>
        <p:blipFill>
          <a:blip r:embed="rId2"/>
          <a:stretch/>
        </p:blipFill>
        <p:spPr>
          <a:xfrm>
            <a:off x="3603240" y="1604160"/>
            <a:ext cx="4984200" cy="3976920"/>
          </a:xfrm>
          <a:prstGeom prst="rect">
            <a:avLst/>
          </a:prstGeom>
          <a:ln>
            <a:noFill/>
          </a:ln>
        </p:spPr>
      </p:pic>
      <p:pic>
        <p:nvPicPr>
          <p:cNvPr id="148" name="Picture 147"/>
          <p:cNvPicPr/>
          <p:nvPr/>
        </p:nvPicPr>
        <p:blipFill>
          <a:blip r:embed="rId2"/>
          <a:stretch/>
        </p:blipFill>
        <p:spPr>
          <a:xfrm>
            <a:off x="3603240" y="1604160"/>
            <a:ext cx="4984200" cy="3976920"/>
          </a:xfrm>
          <a:prstGeom prst="rect">
            <a:avLst/>
          </a:prstGeom>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609480" y="273600"/>
            <a:ext cx="10972080" cy="53064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3"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4"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15" name="PlaceHolder 4"/>
          <p:cNvSpPr>
            <a:spLocks noGrp="1"/>
          </p:cNvSpPr>
          <p:nvPr>
            <p:ph type="body"/>
          </p:nvPr>
        </p:nvSpPr>
        <p:spPr>
          <a:xfrm>
            <a:off x="6231960" y="1604520"/>
            <a:ext cx="5354280" cy="397692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7" name="PlaceHolder 2"/>
          <p:cNvSpPr>
            <a:spLocks noGrp="1"/>
          </p:cNvSpPr>
          <p:nvPr>
            <p:ph type="body"/>
          </p:nvPr>
        </p:nvSpPr>
        <p:spPr>
          <a:xfrm>
            <a:off x="609480" y="1604520"/>
            <a:ext cx="5354280" cy="3976920"/>
          </a:xfrm>
          <a:prstGeom prst="rect">
            <a:avLst/>
          </a:prstGeom>
        </p:spPr>
        <p:txBody>
          <a:bodyPr lIns="0" tIns="0" rIns="0" bIns="0"/>
          <a:lstStyle/>
          <a:p>
            <a:endParaRPr/>
          </a:p>
        </p:txBody>
      </p:sp>
      <p:sp>
        <p:nvSpPr>
          <p:cNvPr id="18"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9"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21"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2"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23" name="PlaceHolder 4"/>
          <p:cNvSpPr>
            <a:spLocks noGrp="1"/>
          </p:cNvSpPr>
          <p:nvPr>
            <p:ph type="body"/>
          </p:nvPr>
        </p:nvSpPr>
        <p:spPr>
          <a:xfrm>
            <a:off x="609480" y="3682080"/>
            <a:ext cx="1097208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36"/>
          <p:cNvPicPr/>
          <p:nvPr/>
        </p:nvPicPr>
        <p:blipFill>
          <a:blip r:embed="rId14"/>
          <a:stretch/>
        </p:blipFill>
        <p:spPr>
          <a:xfrm>
            <a:off x="0" y="0"/>
            <a:ext cx="12190320" cy="6856560"/>
          </a:xfrm>
          <a:prstGeom prst="rect">
            <a:avLst/>
          </a:prstGeom>
          <a:ln>
            <a:noFill/>
          </a:ln>
        </p:spPr>
      </p:pic>
      <p:sp>
        <p:nvSpPr>
          <p:cNvPr id="4" name="PlaceHolder 1"/>
          <p:cNvSpPr>
            <a:spLocks noGrp="1"/>
          </p:cNvSpPr>
          <p:nvPr>
            <p:ph type="title"/>
          </p:nvPr>
        </p:nvSpPr>
        <p:spPr>
          <a:xfrm>
            <a:off x="609480" y="273600"/>
            <a:ext cx="10972440" cy="1144800"/>
          </a:xfrm>
          <a:prstGeom prst="rect">
            <a:avLst/>
          </a:prstGeom>
        </p:spPr>
        <p:txBody>
          <a:bodyPr lIns="0" tIns="0" rIns="0" bIns="0" anchor="ctr"/>
          <a:lstStyle/>
          <a:p>
            <a:r>
              <a:rPr lang="en-US" sz="1800" spc="-1">
                <a:latin typeface="Arial"/>
              </a:rPr>
              <a:t>Click to edit the title text format</a:t>
            </a:r>
            <a:endParaRPr/>
          </a:p>
        </p:txBody>
      </p:sp>
      <p:sp>
        <p:nvSpPr>
          <p:cNvPr id="2" name="PlaceHolder 2"/>
          <p:cNvSpPr>
            <a:spLocks noGrp="1"/>
          </p:cNvSpPr>
          <p:nvPr>
            <p:ph type="body"/>
          </p:nvPr>
        </p:nvSpPr>
        <p:spPr>
          <a:xfrm>
            <a:off x="609480" y="1604520"/>
            <a:ext cx="10972440" cy="3977280"/>
          </a:xfrm>
          <a:prstGeom prst="rect">
            <a:avLst/>
          </a:prstGeom>
        </p:spPr>
        <p:txBody>
          <a:bodyPr lIns="0" tIns="0" rIns="0" bIns="0"/>
          <a:lstStyle/>
          <a:p>
            <a:pPr marL="432000" indent="-324000">
              <a:buClr>
                <a:srgbClr val="FFFFFF"/>
              </a:buClr>
              <a:buSzPct val="45000"/>
              <a:buFont typeface="StarSymbol"/>
              <a:buChar char=""/>
            </a:pPr>
            <a:r>
              <a:rPr lang="en-US" sz="2800" spc="-1">
                <a:latin typeface="Arial"/>
              </a:rPr>
              <a:t>Click to edit the outline text format</a:t>
            </a:r>
            <a:endParaRPr/>
          </a:p>
          <a:p>
            <a:pPr marL="864000" lvl="1" indent="-324000">
              <a:buClr>
                <a:srgbClr val="FFFFFF"/>
              </a:buClr>
              <a:buSzPct val="75000"/>
              <a:buFont typeface="StarSymbol"/>
              <a:buChar char=""/>
            </a:pPr>
            <a:r>
              <a:rPr lang="en-US" sz="2000" spc="-1">
                <a:latin typeface="Arial"/>
              </a:rPr>
              <a:t>Second Outline Level</a:t>
            </a:r>
            <a:endParaRPr/>
          </a:p>
          <a:p>
            <a:pPr marL="1296000" lvl="2" indent="-288000">
              <a:buClr>
                <a:srgbClr val="FFFFFF"/>
              </a:buClr>
              <a:buSzPct val="45000"/>
              <a:buFont typeface="StarSymbol"/>
              <a:buChar char=""/>
            </a:pPr>
            <a:r>
              <a:rPr lang="en-US" sz="1800" spc="-1">
                <a:latin typeface="Arial"/>
              </a:rPr>
              <a:t>Third Outline Level</a:t>
            </a:r>
            <a:endParaRPr/>
          </a:p>
          <a:p>
            <a:pPr marL="1728000" lvl="3" indent="-216000">
              <a:buClr>
                <a:srgbClr val="FFFFFF"/>
              </a:buClr>
              <a:buSzPct val="75000"/>
              <a:buFont typeface="StarSymbol"/>
              <a:buChar char=""/>
            </a:pPr>
            <a:r>
              <a:rPr lang="en-US" sz="1800" spc="-1">
                <a:latin typeface="Arial"/>
              </a:rPr>
              <a:t>Fourth Outline Level</a:t>
            </a:r>
            <a:endParaRPr/>
          </a:p>
          <a:p>
            <a:pPr marL="2160000" lvl="4" indent="-216000">
              <a:buClr>
                <a:srgbClr val="FFFFFF"/>
              </a:buClr>
              <a:buSzPct val="45000"/>
              <a:buFont typeface="StarSymbol"/>
              <a:buChar char=""/>
            </a:pPr>
            <a:r>
              <a:rPr lang="en-US" sz="2000" spc="-1">
                <a:latin typeface="Arial"/>
              </a:rPr>
              <a:t>Fifth Outline Level</a:t>
            </a:r>
            <a:endParaRPr/>
          </a:p>
          <a:p>
            <a:pPr marL="2592000" lvl="5" indent="-216000">
              <a:buClr>
                <a:srgbClr val="FFFFFF"/>
              </a:buClr>
              <a:buSzPct val="45000"/>
              <a:buFont typeface="StarSymbol"/>
              <a:buChar char=""/>
            </a:pPr>
            <a:r>
              <a:rPr lang="en-US" sz="2000" spc="-1">
                <a:latin typeface="Arial"/>
              </a:rPr>
              <a:t>Sixth Outline Level</a:t>
            </a:r>
            <a:endParaRPr/>
          </a:p>
          <a:p>
            <a:pPr marL="3024000" lvl="6" indent="-216000">
              <a:buClr>
                <a:srgbClr val="FFFFFF"/>
              </a:buClr>
              <a:buSzPct val="45000"/>
              <a:buFont typeface="StarSymbol"/>
              <a:buChar char=""/>
            </a:pPr>
            <a:r>
              <a:rPr lang="en-US" sz="20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77357-AE19-475E-AE89-9DDFB4C160B8}" type="datetimeFigureOut">
              <a:rPr lang="en-US" smtClean="0"/>
              <a:t>2/24/2016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EB3D7-EA41-44DE-B24A-95AEF79AE6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5" name="Picture 36"/>
          <p:cNvPicPr/>
          <p:nvPr/>
        </p:nvPicPr>
        <p:blipFill>
          <a:blip r:embed="rId14"/>
          <a:stretch/>
        </p:blipFill>
        <p:spPr>
          <a:xfrm>
            <a:off x="0" y="0"/>
            <a:ext cx="12190320" cy="6856560"/>
          </a:xfrm>
          <a:prstGeom prst="rect">
            <a:avLst/>
          </a:prstGeom>
          <a:ln>
            <a:noFill/>
          </a:ln>
        </p:spPr>
      </p:pic>
      <p:sp>
        <p:nvSpPr>
          <p:cNvPr id="76"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77" name="PlaceHolder 2"/>
          <p:cNvSpPr>
            <a:spLocks noGrp="1"/>
          </p:cNvSpPr>
          <p:nvPr>
            <p:ph type="body"/>
          </p:nvPr>
        </p:nvSpPr>
        <p:spPr>
          <a:xfrm>
            <a:off x="609480" y="1604520"/>
            <a:ext cx="10972440" cy="3977280"/>
          </a:xfrm>
          <a:prstGeom prst="rect">
            <a:avLst/>
          </a:prstGeom>
        </p:spPr>
        <p:txBody>
          <a:bodyPr lIns="0" tIns="0" rIns="0" bIns="0"/>
          <a:lstStyle/>
          <a:p>
            <a:pPr marL="432000" indent="-324000">
              <a:buClr>
                <a:srgbClr val="FFFFFF"/>
              </a:buClr>
              <a:buSzPct val="45000"/>
              <a:buFont typeface="StarSymbol"/>
              <a:buChar char=""/>
            </a:pPr>
            <a:r>
              <a:rPr lang="en-US" sz="2800" spc="-1">
                <a:latin typeface="Arial"/>
              </a:rPr>
              <a:t>Click to edit the outline text format</a:t>
            </a:r>
            <a:endParaRPr/>
          </a:p>
          <a:p>
            <a:pPr marL="864000" lvl="1" indent="-324000">
              <a:buClr>
                <a:srgbClr val="FFFFFF"/>
              </a:buClr>
              <a:buSzPct val="75000"/>
              <a:buFont typeface="StarSymbol"/>
              <a:buChar char=""/>
            </a:pPr>
            <a:r>
              <a:rPr lang="en-US" sz="2000" spc="-1">
                <a:latin typeface="Arial"/>
              </a:rPr>
              <a:t>Second Outline Level</a:t>
            </a:r>
            <a:endParaRPr/>
          </a:p>
          <a:p>
            <a:pPr marL="1296000" lvl="2" indent="-288000">
              <a:buClr>
                <a:srgbClr val="FFFFFF"/>
              </a:buClr>
              <a:buSzPct val="45000"/>
              <a:buFont typeface="StarSymbol"/>
              <a:buChar char=""/>
            </a:pPr>
            <a:r>
              <a:rPr lang="en-US" sz="1800" spc="-1">
                <a:latin typeface="Arial"/>
              </a:rPr>
              <a:t>Third Outline Level</a:t>
            </a:r>
            <a:endParaRPr/>
          </a:p>
          <a:p>
            <a:pPr marL="1728000" lvl="3" indent="-216000">
              <a:buClr>
                <a:srgbClr val="FFFFFF"/>
              </a:buClr>
              <a:buSzPct val="75000"/>
              <a:buFont typeface="StarSymbol"/>
              <a:buChar char=""/>
            </a:pPr>
            <a:r>
              <a:rPr lang="en-US" sz="1800" spc="-1">
                <a:latin typeface="Arial"/>
              </a:rPr>
              <a:t>Fourth Outline Level</a:t>
            </a:r>
            <a:endParaRPr/>
          </a:p>
          <a:p>
            <a:pPr marL="2160000" lvl="4" indent="-216000">
              <a:buClr>
                <a:srgbClr val="FFFFFF"/>
              </a:buClr>
              <a:buSzPct val="45000"/>
              <a:buFont typeface="StarSymbol"/>
              <a:buChar char=""/>
            </a:pPr>
            <a:r>
              <a:rPr lang="en-US" sz="2000" spc="-1">
                <a:latin typeface="Arial"/>
              </a:rPr>
              <a:t>Fifth Outline Level</a:t>
            </a:r>
            <a:endParaRPr/>
          </a:p>
          <a:p>
            <a:pPr marL="2592000" lvl="5" indent="-216000">
              <a:buClr>
                <a:srgbClr val="FFFFFF"/>
              </a:buClr>
              <a:buSzPct val="45000"/>
              <a:buFont typeface="StarSymbol"/>
              <a:buChar char=""/>
            </a:pPr>
            <a:r>
              <a:rPr lang="en-US" sz="2000" spc="-1">
                <a:latin typeface="Arial"/>
              </a:rPr>
              <a:t>Sixth Outline Level</a:t>
            </a:r>
            <a:endParaRPr/>
          </a:p>
          <a:p>
            <a:pPr marL="3024000" lvl="6" indent="-216000">
              <a:buClr>
                <a:srgbClr val="FFFFFF"/>
              </a:buClr>
              <a:buSzPct val="45000"/>
              <a:buFont typeface="StarSymbol"/>
              <a:buChar char=""/>
            </a:pPr>
            <a:r>
              <a:rPr lang="en-US" sz="20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 name="Picture 36"/>
          <p:cNvPicPr/>
          <p:nvPr/>
        </p:nvPicPr>
        <p:blipFill>
          <a:blip r:embed="rId14"/>
          <a:stretch/>
        </p:blipFill>
        <p:spPr>
          <a:xfrm>
            <a:off x="0" y="0"/>
            <a:ext cx="12190320" cy="6856560"/>
          </a:xfrm>
          <a:prstGeom prst="rect">
            <a:avLst/>
          </a:prstGeom>
          <a:ln>
            <a:noFill/>
          </a:ln>
        </p:spPr>
      </p:pic>
      <p:sp>
        <p:nvSpPr>
          <p:cNvPr id="113" name="PlaceHolder 1"/>
          <p:cNvSpPr>
            <a:spLocks noGrp="1"/>
          </p:cNvSpPr>
          <p:nvPr>
            <p:ph type="title"/>
          </p:nvPr>
        </p:nvSpPr>
        <p:spPr>
          <a:xfrm>
            <a:off x="609480" y="273600"/>
            <a:ext cx="10972080" cy="1144440"/>
          </a:xfrm>
          <a:prstGeom prst="rect">
            <a:avLst/>
          </a:prstGeom>
        </p:spPr>
        <p:txBody>
          <a:bodyPr lIns="0" tIns="0" rIns="0" bIns="0" anchor="ctr"/>
          <a:lstStyle/>
          <a:p>
            <a:endParaRPr/>
          </a:p>
        </p:txBody>
      </p:sp>
      <p:sp>
        <p:nvSpPr>
          <p:cNvPr id="114" name="PlaceHolder 2"/>
          <p:cNvSpPr>
            <a:spLocks noGrp="1"/>
          </p:cNvSpPr>
          <p:nvPr>
            <p:ph type="body"/>
          </p:nvPr>
        </p:nvSpPr>
        <p:spPr>
          <a:xfrm>
            <a:off x="609480" y="1604520"/>
            <a:ext cx="10972080" cy="3976920"/>
          </a:xfrm>
          <a:prstGeom prst="rect">
            <a:avLst/>
          </a:prstGeom>
        </p:spPr>
        <p:txBody>
          <a:bodyPr lIns="0" tIns="0" rIns="0" bIns="0"/>
          <a:lstStyle/>
          <a:p>
            <a:pPr marL="432000" indent="-324000">
              <a:buClr>
                <a:srgbClr val="FFFFFF"/>
              </a:buClr>
              <a:buSzPct val="45000"/>
              <a:buFont typeface="StarSymbol"/>
              <a:buChar char=""/>
            </a:pPr>
            <a:r>
              <a:rPr lang="en-US" sz="2800" spc="-1">
                <a:latin typeface="Arial"/>
              </a:rPr>
              <a:t>Click to edit the outline text format</a:t>
            </a:r>
            <a:endParaRPr/>
          </a:p>
          <a:p>
            <a:pPr marL="864000" lvl="1" indent="-324000">
              <a:buClr>
                <a:srgbClr val="FFFFFF"/>
              </a:buClr>
              <a:buSzPct val="75000"/>
              <a:buFont typeface="StarSymbol"/>
              <a:buChar char=""/>
            </a:pPr>
            <a:r>
              <a:rPr lang="en-US" sz="2800" spc="-1">
                <a:latin typeface="Arial"/>
              </a:rPr>
              <a:t>Second Outline Level</a:t>
            </a:r>
            <a:endParaRPr/>
          </a:p>
          <a:p>
            <a:pPr marL="1296000" lvl="2" indent="-288000">
              <a:buClr>
                <a:srgbClr val="FFFFFF"/>
              </a:buClr>
              <a:buSzPct val="45000"/>
              <a:buFont typeface="StarSymbol"/>
              <a:buChar char=""/>
            </a:pPr>
            <a:r>
              <a:rPr lang="en-US" sz="2800" spc="-1">
                <a:latin typeface="Arial"/>
              </a:rPr>
              <a:t>Third Outline Level</a:t>
            </a:r>
            <a:endParaRPr/>
          </a:p>
          <a:p>
            <a:pPr marL="1728000" lvl="3" indent="-216000">
              <a:buClr>
                <a:srgbClr val="FFFFFF"/>
              </a:buClr>
              <a:buSzPct val="75000"/>
              <a:buFont typeface="StarSymbol"/>
              <a:buChar char=""/>
            </a:pPr>
            <a:r>
              <a:rPr lang="en-US" sz="2800" spc="-1">
                <a:latin typeface="Arial"/>
              </a:rPr>
              <a:t>Fourth Outline Level</a:t>
            </a:r>
            <a:endParaRPr/>
          </a:p>
          <a:p>
            <a:pPr marL="2160000" lvl="4" indent="-216000">
              <a:buClr>
                <a:srgbClr val="FFFFFF"/>
              </a:buClr>
              <a:buSzPct val="45000"/>
              <a:buFont typeface="StarSymbol"/>
              <a:buChar char=""/>
            </a:pPr>
            <a:r>
              <a:rPr lang="en-US" sz="2800" spc="-1">
                <a:latin typeface="Arial"/>
              </a:rPr>
              <a:t>Fifth Outline Level</a:t>
            </a:r>
            <a:endParaRPr/>
          </a:p>
          <a:p>
            <a:pPr marL="2592000" lvl="5" indent="-216000">
              <a:buClr>
                <a:srgbClr val="FFFFFF"/>
              </a:buClr>
              <a:buSzPct val="45000"/>
              <a:buFont typeface="StarSymbol"/>
              <a:buChar char=""/>
            </a:pPr>
            <a:r>
              <a:rPr lang="en-US" sz="2800" spc="-1">
                <a:latin typeface="Arial"/>
              </a:rPr>
              <a:t>Sixth Outline Level</a:t>
            </a:r>
            <a:endParaRPr/>
          </a:p>
          <a:p>
            <a:pPr marL="3024000" lvl="6" indent="-216000">
              <a:buClr>
                <a:srgbClr val="FFFFFF"/>
              </a:buClr>
              <a:buSzPct val="45000"/>
              <a:buFont typeface="StarSymbol"/>
              <a:buChar char=""/>
            </a:pPr>
            <a:r>
              <a:rPr lang="en-US" sz="28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2" Type="http://schemas.openxmlformats.org/officeDocument/2006/relationships/hyperlink" Target="http://comsics.usm.my/tlyoon/teaching/ZCE111_1516SEM2/assignment/assignment_1.pdf" TargetMode="Externa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 name="CustomShape 1"/>
          <p:cNvSpPr/>
          <p:nvPr/>
        </p:nvSpPr>
        <p:spPr>
          <a:xfrm>
            <a:off x="609480" y="261000"/>
            <a:ext cx="10971360" cy="1130760"/>
          </a:xfrm>
          <a:prstGeom prst="rect">
            <a:avLst/>
          </a:prstGeom>
          <a:noFill/>
          <a:ln>
            <a:noFill/>
          </a:ln>
        </p:spPr>
        <p:style>
          <a:lnRef idx="0">
            <a:scrgbClr r="0" g="0" b="0"/>
          </a:lnRef>
          <a:fillRef idx="0">
            <a:scrgbClr r="0" g="0" b="0"/>
          </a:fillRef>
          <a:effectRef idx="0">
            <a:scrgbClr r="0" g="0" b="0"/>
          </a:effectRef>
          <a:fontRef idx="minor"/>
        </p:style>
      </p:sp>
      <p:sp>
        <p:nvSpPr>
          <p:cNvPr id="150" name="CustomShape 2"/>
          <p:cNvSpPr/>
          <p:nvPr/>
        </p:nvSpPr>
        <p:spPr>
          <a:xfrm>
            <a:off x="609480" y="1654560"/>
            <a:ext cx="10971360" cy="3975840"/>
          </a:xfrm>
          <a:prstGeom prst="rect">
            <a:avLst/>
          </a:prstGeom>
          <a:noFill/>
          <a:ln>
            <a:noFill/>
          </a:ln>
        </p:spPr>
        <p:style>
          <a:lnRef idx="0">
            <a:scrgbClr r="0" g="0" b="0"/>
          </a:lnRef>
          <a:fillRef idx="0">
            <a:scrgbClr r="0" g="0" b="0"/>
          </a:fillRef>
          <a:effectRef idx="0">
            <a:scrgbClr r="0" g="0" b="0"/>
          </a:effectRef>
          <a:fontRef idx="minor"/>
        </p:style>
      </p:sp>
      <p:sp>
        <p:nvSpPr>
          <p:cNvPr id="151" name="CustomShape 3"/>
          <p:cNvSpPr/>
          <p:nvPr/>
        </p:nvSpPr>
        <p:spPr>
          <a:xfrm>
            <a:off x="609480" y="261000"/>
            <a:ext cx="10971360" cy="52466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90000"/>
              </a:lnSpc>
            </a:pPr>
            <a:r>
              <a:rPr lang="en-US" sz="4400" strike="noStrike" spc="-1">
                <a:solidFill>
                  <a:srgbClr val="000000"/>
                </a:solidFill>
                <a:uFill>
                  <a:solidFill>
                    <a:srgbClr val="FFFFFF"/>
                  </a:solidFill>
                </a:uFill>
                <a:latin typeface="Calibri Light"/>
                <a:ea typeface="DejaVu Sans"/>
              </a:rPr>
              <a:t>Chapter 1</a:t>
            </a:r>
            <a:endParaRPr/>
          </a:p>
          <a:p>
            <a:pPr algn="ctr">
              <a:lnSpc>
                <a:spcPct val="100000"/>
              </a:lnSpc>
            </a:pPr>
            <a:r>
              <a:rPr lang="en-US" sz="3150" strike="noStrike" spc="-1">
                <a:solidFill>
                  <a:srgbClr val="000000"/>
                </a:solidFill>
                <a:uFill>
                  <a:solidFill>
                    <a:srgbClr val="FFFFFF"/>
                  </a:solidFill>
                </a:uFill>
                <a:latin typeface="Arial"/>
                <a:ea typeface="DejaVu Sans"/>
              </a:rPr>
              <a:t>Introductory Mathematica syntax</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 name="CustomShape 1"/>
          <p:cNvSpPr/>
          <p:nvPr/>
        </p:nvSpPr>
        <p:spPr>
          <a:xfrm>
            <a:off x="640080" y="96156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400" strike="noStrike" spc="-1">
                <a:solidFill>
                  <a:srgbClr val="000000"/>
                </a:solidFill>
                <a:uFill>
                  <a:solidFill>
                    <a:srgbClr val="FFFFFF"/>
                  </a:solidFill>
                </a:uFill>
                <a:latin typeface="Calibri Light"/>
                <a:ea typeface="DejaVu Sans"/>
              </a:rPr>
              <a:t>Improved version: replace 20 by nlast=20; use </a:t>
            </a:r>
            <a:r>
              <a:rPr lang="en-US" sz="4400" b="1" strike="noStrike" spc="-1">
                <a:solidFill>
                  <a:srgbClr val="000000"/>
                </a:solidFill>
                <a:uFill>
                  <a:solidFill>
                    <a:srgbClr val="FFFFFF"/>
                  </a:solidFill>
                </a:uFill>
                <a:latin typeface="Calibri Light"/>
                <a:ea typeface="DejaVu Sans"/>
              </a:rPr>
              <a:t>Input[] </a:t>
            </a:r>
            <a:r>
              <a:rPr lang="en-US" sz="4400" strike="noStrike" spc="-1">
                <a:solidFill>
                  <a:srgbClr val="000000"/>
                </a:solidFill>
                <a:uFill>
                  <a:solidFill>
                    <a:srgbClr val="FFFFFF"/>
                  </a:solidFill>
                </a:uFill>
                <a:latin typeface="Calibri Light"/>
                <a:ea typeface="DejaVu Sans"/>
              </a:rPr>
              <a:t>for interactive input</a:t>
            </a:r>
            <a:endParaRPr/>
          </a:p>
          <a:p>
            <a:pPr>
              <a:lnSpc>
                <a:spcPct val="90000"/>
              </a:lnSpc>
            </a:pPr>
            <a:endParaRPr/>
          </a:p>
        </p:txBody>
      </p:sp>
      <p:sp>
        <p:nvSpPr>
          <p:cNvPr id="168" name="CustomShape 2"/>
          <p:cNvSpPr/>
          <p:nvPr/>
        </p:nvSpPr>
        <p:spPr>
          <a:xfrm>
            <a:off x="822960" y="2324880"/>
            <a:ext cx="10513800" cy="380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1" strike="noStrike" spc="-1">
                <a:solidFill>
                  <a:srgbClr val="000000"/>
                </a:solidFill>
                <a:uFill>
                  <a:solidFill>
                    <a:srgbClr val="FFFFFF"/>
                  </a:solidFill>
                </a:uFill>
                <a:latin typeface="Century Gothic"/>
                <a:ea typeface="DejaVu Sans"/>
              </a:rPr>
              <a:t>amount = Input["Amount borrowed"];</a:t>
            </a:r>
            <a:endParaRPr/>
          </a:p>
          <a:p>
            <a:pPr>
              <a:lnSpc>
                <a:spcPct val="100000"/>
              </a:lnSpc>
            </a:pPr>
            <a:r>
              <a:rPr lang="en-US" sz="2400" b="1" strike="noStrike" spc="-1">
                <a:solidFill>
                  <a:srgbClr val="000000"/>
                </a:solidFill>
                <a:uFill>
                  <a:solidFill>
                    <a:srgbClr val="FFFFFF"/>
                  </a:solidFill>
                </a:uFill>
                <a:latin typeface="Arial"/>
                <a:ea typeface="DejaVu Sans"/>
              </a:rPr>
              <a:t>interestrate = Input["interest rate, in percentage"];</a:t>
            </a:r>
            <a:endParaRPr/>
          </a:p>
          <a:p>
            <a:pPr>
              <a:lnSpc>
                <a:spcPct val="100000"/>
              </a:lnSpc>
            </a:pPr>
            <a:r>
              <a:rPr lang="en-US" sz="2400" b="1" strike="noStrike" spc="-1">
                <a:solidFill>
                  <a:srgbClr val="000000"/>
                </a:solidFill>
                <a:uFill>
                  <a:solidFill>
                    <a:srgbClr val="FFFFFF"/>
                  </a:solidFill>
                </a:uFill>
                <a:latin typeface="Arial"/>
                <a:ea typeface="DejaVu Sans"/>
              </a:rPr>
              <a:t>nlast = Input["how many month to clear the loan"];</a:t>
            </a:r>
            <a:endParaRPr/>
          </a:p>
          <a:p>
            <a:pPr>
              <a:lnSpc>
                <a:spcPct val="100000"/>
              </a:lnSpc>
            </a:pPr>
            <a:r>
              <a:rPr lang="en-US" sz="2400" b="1" strike="noStrike" spc="-1">
                <a:solidFill>
                  <a:srgbClr val="000000"/>
                </a:solidFill>
                <a:uFill>
                  <a:solidFill>
                    <a:srgbClr val="FFFFFF"/>
                  </a:solidFill>
                </a:uFill>
                <a:latin typeface="Century Gothic"/>
                <a:ea typeface="DejaVu Sans"/>
              </a:rPr>
              <a:t>Do[</a:t>
            </a:r>
            <a:endParaRPr/>
          </a:p>
          <a:p>
            <a:pPr>
              <a:lnSpc>
                <a:spcPct val="100000"/>
              </a:lnSpc>
            </a:pPr>
            <a:r>
              <a:rPr lang="en-US" sz="2400" b="1" strike="noStrike" spc="-1">
                <a:solidFill>
                  <a:srgbClr val="000000"/>
                </a:solidFill>
                <a:uFill>
                  <a:solidFill>
                    <a:srgbClr val="FFFFFF"/>
                  </a:solidFill>
                </a:uFill>
                <a:latin typeface="Century Gothic"/>
                <a:ea typeface="DejaVu Sans"/>
              </a:rPr>
              <a:t>interest=amount*interestrate;</a:t>
            </a:r>
            <a:endParaRPr/>
          </a:p>
          <a:p>
            <a:pPr>
              <a:lnSpc>
                <a:spcPct val="100000"/>
              </a:lnSpc>
            </a:pPr>
            <a:r>
              <a:rPr lang="en-US" sz="2400" b="1" strike="noStrike" spc="-1">
                <a:solidFill>
                  <a:srgbClr val="000000"/>
                </a:solidFill>
                <a:uFill>
                  <a:solidFill>
                    <a:srgbClr val="FFFFFF"/>
                  </a:solidFill>
                </a:uFill>
                <a:latin typeface="Century Gothic"/>
                <a:ea typeface="DejaVu Sans"/>
              </a:rPr>
              <a:t>amount= amount+interest;</a:t>
            </a:r>
            <a:endParaRPr/>
          </a:p>
          <a:p>
            <a:pPr>
              <a:lnSpc>
                <a:spcPct val="100000"/>
              </a:lnSpc>
            </a:pPr>
            <a:r>
              <a:rPr lang="en-US" sz="2400" b="1" strike="noStrike" spc="-1">
                <a:solidFill>
                  <a:srgbClr val="000000"/>
                </a:solidFill>
                <a:uFill>
                  <a:solidFill>
                    <a:srgbClr val="FFFFFF"/>
                  </a:solidFill>
                </a:uFill>
                <a:latin typeface="Century Gothic"/>
                <a:ea typeface="DejaVu Sans"/>
              </a:rPr>
              <a:t>Print[“This is the ”, n, “ week. The amount I owe a long is ”, interest];</a:t>
            </a:r>
            <a:endParaRPr/>
          </a:p>
          <a:p>
            <a:pPr>
              <a:lnSpc>
                <a:spcPct val="100000"/>
              </a:lnSpc>
            </a:pPr>
            <a:r>
              <a:rPr lang="en-US" sz="2400" b="1" strike="noStrike" spc="-1">
                <a:solidFill>
                  <a:srgbClr val="000000"/>
                </a:solidFill>
                <a:uFill>
                  <a:solidFill>
                    <a:srgbClr val="FFFFFF"/>
                  </a:solidFill>
                </a:uFill>
                <a:latin typeface="Century Gothic"/>
                <a:ea typeface="DejaVu Sans"/>
              </a:rPr>
              <a:t>,{n,1,nlast,1}</a:t>
            </a:r>
            <a:endParaRPr/>
          </a:p>
          <a:p>
            <a:pPr>
              <a:lnSpc>
                <a:spcPct val="100000"/>
              </a:lnSpc>
            </a:pPr>
            <a:r>
              <a:rPr lang="en-US" sz="2400" b="1" strike="noStrike" spc="-1">
                <a:solidFill>
                  <a:srgbClr val="000000"/>
                </a:solidFill>
                <a:uFill>
                  <a:solidFill>
                    <a:srgbClr val="FFFFFF"/>
                  </a:solidFill>
                </a:uFill>
                <a:latin typeface="Century Gothic"/>
                <a:ea typeface="DejaVu Sans"/>
              </a:rPr>
              <a: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 name="CustomShape 1"/>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US" sz="4400" b="1" strike="noStrike" spc="-1">
                <a:solidFill>
                  <a:srgbClr val="000000"/>
                </a:solidFill>
                <a:uFill>
                  <a:solidFill>
                    <a:srgbClr val="FFFFFF"/>
                  </a:solidFill>
                </a:uFill>
                <a:latin typeface="Century Gothic"/>
                <a:ea typeface="DejaVu Sans"/>
              </a:rPr>
              <a:t>If[]</a:t>
            </a:r>
            <a:r>
              <a:rPr lang="en-US" sz="4400" strike="noStrike" spc="-1">
                <a:solidFill>
                  <a:srgbClr val="000000"/>
                </a:solidFill>
                <a:uFill>
                  <a:solidFill>
                    <a:srgbClr val="FFFFFF"/>
                  </a:solidFill>
                </a:uFill>
                <a:latin typeface="Calibri Light"/>
                <a:ea typeface="DejaVu Sans"/>
              </a:rPr>
              <a:t> and </a:t>
            </a:r>
            <a:r>
              <a:rPr lang="en-US" sz="4400" b="1" strike="noStrike" spc="-1">
                <a:solidFill>
                  <a:srgbClr val="000000"/>
                </a:solidFill>
                <a:uFill>
                  <a:solidFill>
                    <a:srgbClr val="FFFFFF"/>
                  </a:solidFill>
                </a:uFill>
                <a:latin typeface="Century Gothic"/>
                <a:ea typeface="DejaVu Sans"/>
              </a:rPr>
              <a:t>Break[]</a:t>
            </a:r>
            <a:r>
              <a:rPr lang="en-US" sz="4400" strike="noStrike" spc="-1">
                <a:solidFill>
                  <a:srgbClr val="000000"/>
                </a:solidFill>
                <a:uFill>
                  <a:solidFill>
                    <a:srgbClr val="FFFFFF"/>
                  </a:solidFill>
                </a:uFill>
                <a:latin typeface="Calibri Light"/>
                <a:ea typeface="DejaVu Sans"/>
              </a:rPr>
              <a:t> command</a:t>
            </a:r>
            <a:endParaRPr/>
          </a:p>
        </p:txBody>
      </p:sp>
      <p:sp>
        <p:nvSpPr>
          <p:cNvPr id="170" name="CustomShape 2"/>
          <p:cNvSpPr/>
          <p:nvPr/>
        </p:nvSpPr>
        <p:spPr>
          <a:xfrm>
            <a:off x="838080" y="182556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Syntax: </a:t>
            </a:r>
            <a:r>
              <a:rPr lang="en-US" sz="2800" b="1" strike="noStrike" spc="-1">
                <a:solidFill>
                  <a:srgbClr val="000000"/>
                </a:solidFill>
                <a:uFill>
                  <a:solidFill>
                    <a:srgbClr val="FFFFFF"/>
                  </a:solidFill>
                </a:uFill>
                <a:latin typeface="Century Gothic"/>
                <a:ea typeface="DejaVu Sans"/>
              </a:rPr>
              <a:t>If [condition, do something]</a:t>
            </a:r>
            <a:r>
              <a:rPr lang="en-US" sz="2800" b="1" strike="noStrike" spc="-1">
                <a:solidFill>
                  <a:srgbClr val="000000"/>
                </a:solidFill>
                <a:uFill>
                  <a:solidFill>
                    <a:srgbClr val="FFFFFF"/>
                  </a:solidFill>
                </a:uFill>
                <a:latin typeface="Calibri"/>
                <a:ea typeface="DejaVu Sans"/>
              </a:rPr>
              <a:t>;</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Syntax: </a:t>
            </a:r>
            <a:r>
              <a:rPr lang="en-US" sz="2800" b="1" strike="noStrike" spc="-1">
                <a:solidFill>
                  <a:srgbClr val="000000"/>
                </a:solidFill>
                <a:uFill>
                  <a:solidFill>
                    <a:srgbClr val="FFFFFF"/>
                  </a:solidFill>
                </a:uFill>
                <a:latin typeface="Century Gothic"/>
                <a:ea typeface="DejaVu Sans"/>
              </a:rPr>
              <a:t>Break []</a:t>
            </a:r>
            <a:r>
              <a:rPr lang="en-US" sz="2800" b="1" strike="noStrike" spc="-1">
                <a:solidFill>
                  <a:srgbClr val="000000"/>
                </a:solidFill>
                <a:uFill>
                  <a:solidFill>
                    <a:srgbClr val="FFFFFF"/>
                  </a:solidFill>
                </a:uFill>
                <a:latin typeface="Calibri"/>
                <a:ea typeface="DejaVu Sans"/>
              </a:rPr>
              <a:t>;</a:t>
            </a:r>
            <a:endParaRPr/>
          </a:p>
          <a:p>
            <a:pPr>
              <a:lnSpc>
                <a:spcPct val="100000"/>
              </a:lnSpc>
            </a:pPr>
            <a:r>
              <a:rPr lang="en-US" sz="2800" strike="noStrike" spc="-1">
                <a:solidFill>
                  <a:srgbClr val="000000"/>
                </a:solidFill>
                <a:uFill>
                  <a:solidFill>
                    <a:srgbClr val="FFFFFF"/>
                  </a:solidFill>
                </a:uFill>
                <a:latin typeface="Calibri"/>
                <a:ea typeface="DejaVu Sans"/>
              </a:rPr>
              <a:t>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 name="CustomShape 1"/>
          <p:cNvSpPr/>
          <p:nvPr/>
        </p:nvSpPr>
        <p:spPr>
          <a:xfrm>
            <a:off x="838080" y="365040"/>
            <a:ext cx="9402840" cy="54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US" sz="4400" strike="noStrike" spc="-1">
                <a:solidFill>
                  <a:srgbClr val="000000"/>
                </a:solidFill>
                <a:uFill>
                  <a:solidFill>
                    <a:srgbClr val="FFFFFF"/>
                  </a:solidFill>
                </a:uFill>
                <a:latin typeface="Calibri Light"/>
                <a:ea typeface="DejaVu Sans"/>
              </a:rPr>
              <a:t>Exercise: </a:t>
            </a:r>
            <a:endParaRPr/>
          </a:p>
        </p:txBody>
      </p:sp>
      <p:sp>
        <p:nvSpPr>
          <p:cNvPr id="172" name="CustomShape 2"/>
          <p:cNvSpPr/>
          <p:nvPr/>
        </p:nvSpPr>
        <p:spPr>
          <a:xfrm>
            <a:off x="824400" y="104508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2800" strike="noStrike" spc="-1">
                <a:solidFill>
                  <a:srgbClr val="000000"/>
                </a:solidFill>
                <a:uFill>
                  <a:solidFill>
                    <a:srgbClr val="FFFFFF"/>
                  </a:solidFill>
                </a:uFill>
                <a:latin typeface="Calibri"/>
                <a:ea typeface="DejaVu Sans"/>
              </a:rPr>
              <a:t>Modify the previous code so that you can calculate the amount you still owe along in each week, and how many weeks it takes to clear off the loan if you are paying an installment of </a:t>
            </a:r>
            <a:r>
              <a:rPr lang="en-US" sz="2800" i="1" strike="noStrike" spc="-1">
                <a:solidFill>
                  <a:srgbClr val="000000"/>
                </a:solidFill>
                <a:uFill>
                  <a:solidFill>
                    <a:srgbClr val="FFFFFF"/>
                  </a:solidFill>
                </a:uFill>
                <a:latin typeface="Calibri"/>
                <a:ea typeface="DejaVu Sans"/>
              </a:rPr>
              <a:t>x</a:t>
            </a:r>
            <a:r>
              <a:rPr lang="en-US" sz="2800" strike="noStrike" spc="-1">
                <a:solidFill>
                  <a:srgbClr val="000000"/>
                </a:solidFill>
                <a:uFill>
                  <a:solidFill>
                    <a:srgbClr val="FFFFFF"/>
                  </a:solidFill>
                </a:uFill>
                <a:latin typeface="Calibri"/>
                <a:ea typeface="DejaVu Sans"/>
              </a:rPr>
              <a:t> per week. </a:t>
            </a:r>
            <a:endParaRPr/>
          </a:p>
          <a:p>
            <a:pPr>
              <a:lnSpc>
                <a:spcPct val="90000"/>
              </a:lnSpc>
            </a:pPr>
            <a:endParaRPr/>
          </a:p>
          <a:p>
            <a:pPr>
              <a:lnSpc>
                <a:spcPct val="90000"/>
              </a:lnSpc>
            </a:pPr>
            <a:r>
              <a:rPr lang="en-US" sz="2800" strike="noStrike" spc="-1">
                <a:solidFill>
                  <a:srgbClr val="000000"/>
                </a:solidFill>
                <a:uFill>
                  <a:solidFill>
                    <a:srgbClr val="FFFFFF"/>
                  </a:solidFill>
                </a:uFill>
                <a:latin typeface="Calibri"/>
                <a:ea typeface="DejaVu Sans"/>
              </a:rPr>
              <a:t>Incorporate the If and Break commands so that it can automatically break off the Do loop when the loan is cleared off.</a:t>
            </a:r>
            <a:endParaRPr/>
          </a:p>
          <a:p>
            <a:pPr>
              <a:lnSpc>
                <a:spcPct val="90000"/>
              </a:lnSpc>
            </a:pPr>
            <a:endParaRPr/>
          </a:p>
          <a:p>
            <a:pPr>
              <a:lnSpc>
                <a:spcPct val="90000"/>
              </a:lnSpc>
            </a:pPr>
            <a:r>
              <a:rPr lang="en-US" sz="2800" strike="noStrike" spc="-1">
                <a:solidFill>
                  <a:srgbClr val="000000"/>
                </a:solidFill>
                <a:uFill>
                  <a:solidFill>
                    <a:srgbClr val="FFFFFF"/>
                  </a:solidFill>
                </a:uFill>
                <a:latin typeface="Calibri"/>
                <a:ea typeface="DejaVu Sans"/>
              </a:rPr>
              <a:t>Assume: amount borrowed=5000;rate=2% per week;amout pay back per month=200; </a:t>
            </a:r>
            <a:endParaRPr/>
          </a:p>
        </p:txBody>
      </p:sp>
      <p:sp>
        <p:nvSpPr>
          <p:cNvPr id="173" name="CustomShape 3"/>
          <p:cNvSpPr/>
          <p:nvPr/>
        </p:nvSpPr>
        <p:spPr>
          <a:xfrm>
            <a:off x="168480" y="4979520"/>
            <a:ext cx="11826000" cy="830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600" strike="noStrike" spc="-1" dirty="0">
                <a:solidFill>
                  <a:srgbClr val="000000"/>
                </a:solidFill>
                <a:uFill>
                  <a:solidFill>
                    <a:srgbClr val="FFFFFF"/>
                  </a:solidFill>
                </a:uFill>
                <a:latin typeface="Arial"/>
                <a:ea typeface="DejaVu Sans"/>
              </a:rPr>
              <a:t>Sample code: </a:t>
            </a:r>
            <a:r>
              <a:rPr lang="en-US" sz="2600" u="sng" spc="-1" dirty="0">
                <a:solidFill>
                  <a:srgbClr val="0000FF"/>
                </a:solidFill>
                <a:uFill>
                  <a:solidFill>
                    <a:srgbClr val="FFFFFF"/>
                  </a:solidFill>
                </a:uFill>
              </a:rPr>
              <a:t>http://comsics.usm.my/tlyoon/teaching/ZCE111_1516SEM2/notes/mathematicafiles/C1_along1.nb</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 name="CustomShape 1"/>
          <p:cNvSpPr/>
          <p:nvPr/>
        </p:nvSpPr>
        <p:spPr>
          <a:xfrm>
            <a:off x="609480" y="273600"/>
            <a:ext cx="10971720" cy="1144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100000"/>
              </a:lnSpc>
            </a:pPr>
            <a:r>
              <a:rPr lang="en-US" sz="4000" strike="noStrike" spc="-1">
                <a:solidFill>
                  <a:srgbClr val="000000"/>
                </a:solidFill>
                <a:uFill>
                  <a:solidFill>
                    <a:srgbClr val="FFFFFF"/>
                  </a:solidFill>
                </a:uFill>
                <a:latin typeface="Arial"/>
                <a:ea typeface="DejaVu Sans"/>
              </a:rPr>
              <a:t>Robustness</a:t>
            </a:r>
            <a:endParaRPr/>
          </a:p>
        </p:txBody>
      </p:sp>
      <p:sp>
        <p:nvSpPr>
          <p:cNvPr id="175" name="CustomShape 2"/>
          <p:cNvSpPr/>
          <p:nvPr/>
        </p:nvSpPr>
        <p:spPr>
          <a:xfrm>
            <a:off x="518040" y="1280160"/>
            <a:ext cx="11185920" cy="44301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pPr>
            <a:r>
              <a:rPr lang="en-US" sz="2400" strike="noStrike" spc="-1">
                <a:solidFill>
                  <a:srgbClr val="000000"/>
                </a:solidFill>
                <a:uFill>
                  <a:solidFill>
                    <a:srgbClr val="FFFFFF"/>
                  </a:solidFill>
                </a:uFill>
                <a:latin typeface="Calibri"/>
                <a:ea typeface="DejaVu Sans"/>
              </a:rPr>
              <a:t>Your code should be ‘robust’, i.e.,</a:t>
            </a:r>
            <a:endParaRPr/>
          </a:p>
          <a:p>
            <a:pPr>
              <a:lnSpc>
                <a:spcPct val="100000"/>
              </a:lnSpc>
            </a:pPr>
            <a:endParaRPr/>
          </a:p>
          <a:p>
            <a:pPr>
              <a:lnSpc>
                <a:spcPct val="100000"/>
              </a:lnSpc>
            </a:pPr>
            <a:r>
              <a:rPr lang="en-US" sz="2400" strike="noStrike" spc="-1">
                <a:solidFill>
                  <a:srgbClr val="000000"/>
                </a:solidFill>
                <a:uFill>
                  <a:solidFill>
                    <a:srgbClr val="FFFFFF"/>
                  </a:solidFill>
                </a:uFill>
                <a:latin typeface="Calibri"/>
                <a:ea typeface="DejaVu Sans"/>
              </a:rPr>
              <a:t>(i) It should be able to automatically abort the programe if your installment is insufficient to pay back the loan ever</a:t>
            </a:r>
            <a:endParaRPr/>
          </a:p>
          <a:p>
            <a:pPr>
              <a:lnSpc>
                <a:spcPct val="100000"/>
              </a:lnSpc>
            </a:pPr>
            <a:endParaRPr/>
          </a:p>
          <a:p>
            <a:pPr>
              <a:lnSpc>
                <a:spcPct val="100000"/>
              </a:lnSpc>
            </a:pPr>
            <a:r>
              <a:rPr lang="en-US" sz="2400" strike="noStrike" spc="-1">
                <a:solidFill>
                  <a:srgbClr val="000000"/>
                </a:solidFill>
                <a:uFill>
                  <a:solidFill>
                    <a:srgbClr val="FFFFFF"/>
                  </a:solidFill>
                </a:uFill>
                <a:latin typeface="Calibri"/>
                <a:ea typeface="DejaVu Sans"/>
              </a:rPr>
              <a:t>(ii) The code must be able to provide the answer in which week the loan is cleared of (if ever), no matter how many weeks to takes, even if it is near infinity (this could occur if the installment is almost equal but just slightly larger than the first week interest).</a:t>
            </a:r>
            <a:endParaRPr/>
          </a:p>
          <a:p>
            <a:pPr>
              <a:lnSpc>
                <a:spcPct val="100000"/>
              </a:lnSpc>
            </a:pPr>
            <a:endParaRPr/>
          </a:p>
          <a:p>
            <a:pPr>
              <a:lnSpc>
                <a:spcPct val="100000"/>
              </a:lnSpc>
            </a:pPr>
            <a:r>
              <a:rPr lang="en-US" sz="2400" strike="noStrike" spc="-1">
                <a:solidFill>
                  <a:srgbClr val="000000"/>
                </a:solidFill>
                <a:uFill>
                  <a:solidFill>
                    <a:srgbClr val="FFFFFF"/>
                  </a:solidFill>
                </a:uFill>
                <a:latin typeface="Calibri"/>
                <a:ea typeface="DejaVu Sans"/>
              </a:rPr>
              <a:t>If your code is robust enough, it could be used in the future without making any modification except reassigning the values to these variables.</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 name="CustomShape 1"/>
          <p:cNvSpPr/>
          <p:nvPr/>
        </p:nvSpPr>
        <p:spPr>
          <a:xfrm>
            <a:off x="474480" y="1046160"/>
            <a:ext cx="3291480" cy="109692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200" strike="noStrike" spc="-1">
                <a:solidFill>
                  <a:srgbClr val="000000"/>
                </a:solidFill>
                <a:uFill>
                  <a:solidFill>
                    <a:srgbClr val="FFFFFF"/>
                  </a:solidFill>
                </a:uFill>
                <a:latin typeface="Arial"/>
                <a:ea typeface="DejaVu Sans"/>
              </a:rPr>
              <a:t>Input amount, </a:t>
            </a:r>
            <a:endParaRPr/>
          </a:p>
          <a:p>
            <a:pPr algn="ctr">
              <a:lnSpc>
                <a:spcPct val="100000"/>
              </a:lnSpc>
            </a:pPr>
            <a:r>
              <a:rPr lang="en-US" sz="3200" strike="noStrike" spc="-1">
                <a:solidFill>
                  <a:srgbClr val="000000"/>
                </a:solidFill>
                <a:uFill>
                  <a:solidFill>
                    <a:srgbClr val="FFFFFF"/>
                  </a:solidFill>
                </a:uFill>
                <a:latin typeface="Arial"/>
                <a:ea typeface="DejaVu Sans"/>
              </a:rPr>
              <a:t>rate,installment</a:t>
            </a:r>
            <a:endParaRPr/>
          </a:p>
        </p:txBody>
      </p:sp>
      <p:sp>
        <p:nvSpPr>
          <p:cNvPr id="177" name="CustomShape 2"/>
          <p:cNvSpPr/>
          <p:nvPr/>
        </p:nvSpPr>
        <p:spPr>
          <a:xfrm>
            <a:off x="4754880" y="731520"/>
            <a:ext cx="6949080" cy="173700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000" strike="noStrike" spc="-1">
                <a:solidFill>
                  <a:srgbClr val="000000"/>
                </a:solidFill>
                <a:uFill>
                  <a:solidFill>
                    <a:srgbClr val="FFFFFF"/>
                  </a:solidFill>
                </a:uFill>
                <a:latin typeface="Arial"/>
                <a:ea typeface="DejaVu Sans"/>
              </a:rPr>
              <a:t>n=1;</a:t>
            </a:r>
            <a:endParaRPr/>
          </a:p>
          <a:p>
            <a:pPr algn="ctr">
              <a:lnSpc>
                <a:spcPct val="100000"/>
              </a:lnSpc>
            </a:pPr>
            <a:r>
              <a:rPr lang="en-US" sz="3000" strike="noStrike" spc="-1">
                <a:solidFill>
                  <a:srgbClr val="000000"/>
                </a:solidFill>
                <a:uFill>
                  <a:solidFill>
                    <a:srgbClr val="FFFFFF"/>
                  </a:solidFill>
                </a:uFill>
                <a:latin typeface="Arial"/>
                <a:ea typeface="DejaVu Sans"/>
              </a:rPr>
              <a:t>Compare installment </a:t>
            </a:r>
            <a:endParaRPr/>
          </a:p>
          <a:p>
            <a:pPr algn="ctr">
              <a:lnSpc>
                <a:spcPct val="100000"/>
              </a:lnSpc>
            </a:pPr>
            <a:r>
              <a:rPr lang="en-US" sz="3000" strike="noStrike" spc="-1">
                <a:solidFill>
                  <a:srgbClr val="000000"/>
                </a:solidFill>
                <a:uFill>
                  <a:solidFill>
                    <a:srgbClr val="FFFFFF"/>
                  </a:solidFill>
                </a:uFill>
                <a:latin typeface="Arial"/>
                <a:ea typeface="DejaVu Sans"/>
              </a:rPr>
              <a:t>and first week interest.</a:t>
            </a:r>
            <a:endParaRPr/>
          </a:p>
          <a:p>
            <a:pPr algn="ctr">
              <a:lnSpc>
                <a:spcPct val="100000"/>
              </a:lnSpc>
            </a:pPr>
            <a:r>
              <a:rPr lang="en-US" sz="3000" strike="noStrike" spc="-1">
                <a:solidFill>
                  <a:srgbClr val="000000"/>
                </a:solidFill>
                <a:uFill>
                  <a:solidFill>
                    <a:srgbClr val="FFFFFF"/>
                  </a:solidFill>
                </a:uFill>
                <a:latin typeface="Arial"/>
                <a:ea typeface="DejaVu Sans"/>
              </a:rPr>
              <a:t>Possible to pay off loan ever?</a:t>
            </a:r>
            <a:endParaRPr/>
          </a:p>
        </p:txBody>
      </p:sp>
      <p:sp>
        <p:nvSpPr>
          <p:cNvPr id="178" name="CustomShape 3"/>
          <p:cNvSpPr/>
          <p:nvPr/>
        </p:nvSpPr>
        <p:spPr>
          <a:xfrm>
            <a:off x="6949440" y="3657600"/>
            <a:ext cx="4388760" cy="54828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200" strike="noStrike" spc="-1">
                <a:solidFill>
                  <a:srgbClr val="000000"/>
                </a:solidFill>
                <a:uFill>
                  <a:solidFill>
                    <a:srgbClr val="FFFFFF"/>
                  </a:solidFill>
                </a:uFill>
                <a:latin typeface="Arial"/>
                <a:ea typeface="DejaVu Sans"/>
              </a:rPr>
              <a:t>Print message and abort</a:t>
            </a:r>
            <a:endParaRPr/>
          </a:p>
        </p:txBody>
      </p:sp>
      <p:sp>
        <p:nvSpPr>
          <p:cNvPr id="179" name="CustomShape 4"/>
          <p:cNvSpPr/>
          <p:nvPr/>
        </p:nvSpPr>
        <p:spPr>
          <a:xfrm>
            <a:off x="548640" y="2651760"/>
            <a:ext cx="5760360" cy="127980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200" strike="noStrike" spc="-1">
                <a:solidFill>
                  <a:srgbClr val="000000"/>
                </a:solidFill>
                <a:uFill>
                  <a:solidFill>
                    <a:srgbClr val="FFFFFF"/>
                  </a:solidFill>
                </a:uFill>
                <a:latin typeface="Arial"/>
                <a:ea typeface="DejaVu Sans"/>
              </a:rPr>
              <a:t>interest=amount*rate;</a:t>
            </a:r>
            <a:endParaRPr/>
          </a:p>
          <a:p>
            <a:pPr algn="ctr">
              <a:lnSpc>
                <a:spcPct val="100000"/>
              </a:lnSpc>
            </a:pPr>
            <a:r>
              <a:rPr lang="en-US" sz="3200" strike="noStrike" spc="-1">
                <a:solidFill>
                  <a:srgbClr val="000000"/>
                </a:solidFill>
                <a:uFill>
                  <a:solidFill>
                    <a:srgbClr val="FFFFFF"/>
                  </a:solidFill>
                </a:uFill>
                <a:latin typeface="Arial"/>
                <a:ea typeface="DejaVu Sans"/>
              </a:rPr>
              <a:t>Amout=</a:t>
            </a:r>
            <a:endParaRPr/>
          </a:p>
          <a:p>
            <a:pPr algn="ctr">
              <a:lnSpc>
                <a:spcPct val="100000"/>
              </a:lnSpc>
            </a:pPr>
            <a:r>
              <a:rPr lang="en-US" sz="3200" strike="noStrike" spc="-1">
                <a:solidFill>
                  <a:srgbClr val="000000"/>
                </a:solidFill>
                <a:uFill>
                  <a:solidFill>
                    <a:srgbClr val="FFFFFF"/>
                  </a:solidFill>
                </a:uFill>
                <a:latin typeface="Arial"/>
                <a:ea typeface="DejaVu Sans"/>
              </a:rPr>
              <a:t>amount – interest + installment</a:t>
            </a:r>
            <a:endParaRPr/>
          </a:p>
        </p:txBody>
      </p:sp>
      <p:sp>
        <p:nvSpPr>
          <p:cNvPr id="180" name="CustomShape 5"/>
          <p:cNvSpPr/>
          <p:nvPr/>
        </p:nvSpPr>
        <p:spPr>
          <a:xfrm>
            <a:off x="2606040" y="4893480"/>
            <a:ext cx="914040" cy="54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strike="noStrike" spc="-1">
                <a:solidFill>
                  <a:srgbClr val="000000"/>
                </a:solidFill>
                <a:uFill>
                  <a:solidFill>
                    <a:srgbClr val="FFFFFF"/>
                  </a:solidFill>
                </a:uFill>
                <a:latin typeface="Arial"/>
                <a:ea typeface="DejaVu Sans"/>
              </a:rPr>
              <a:t>No</a:t>
            </a:r>
            <a:endParaRPr/>
          </a:p>
        </p:txBody>
      </p:sp>
      <p:sp>
        <p:nvSpPr>
          <p:cNvPr id="181" name="CustomShape 6"/>
          <p:cNvSpPr/>
          <p:nvPr/>
        </p:nvSpPr>
        <p:spPr>
          <a:xfrm>
            <a:off x="5349240" y="4752360"/>
            <a:ext cx="914040" cy="73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strike="noStrike" spc="-1">
                <a:solidFill>
                  <a:srgbClr val="000000"/>
                </a:solidFill>
                <a:uFill>
                  <a:solidFill>
                    <a:srgbClr val="FFFFFF"/>
                  </a:solidFill>
                </a:uFill>
                <a:latin typeface="Arial"/>
                <a:ea typeface="DejaVu Sans"/>
              </a:rPr>
              <a:t>Yes</a:t>
            </a:r>
            <a:endParaRPr/>
          </a:p>
        </p:txBody>
      </p:sp>
      <p:sp>
        <p:nvSpPr>
          <p:cNvPr id="182" name="CustomShape 7"/>
          <p:cNvSpPr/>
          <p:nvPr/>
        </p:nvSpPr>
        <p:spPr>
          <a:xfrm>
            <a:off x="3766320" y="1594800"/>
            <a:ext cx="988560" cy="540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0">
            <a:scrgbClr r="0" g="0" b="0"/>
          </a:lnRef>
          <a:fillRef idx="0">
            <a:scrgbClr r="0" g="0" b="0"/>
          </a:fillRef>
          <a:effectRef idx="0">
            <a:scrgbClr r="0" g="0" b="0"/>
          </a:effectRef>
          <a:fontRef idx="minor"/>
        </p:style>
      </p:sp>
      <p:sp>
        <p:nvSpPr>
          <p:cNvPr id="183" name="CustomShape 8"/>
          <p:cNvSpPr/>
          <p:nvPr/>
        </p:nvSpPr>
        <p:spPr>
          <a:xfrm>
            <a:off x="1371600" y="4480560"/>
            <a:ext cx="3291480" cy="45684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200" strike="noStrike" spc="-1">
                <a:solidFill>
                  <a:srgbClr val="000000"/>
                </a:solidFill>
                <a:uFill>
                  <a:solidFill>
                    <a:srgbClr val="FFFFFF"/>
                  </a:solidFill>
                </a:uFill>
                <a:latin typeface="Arial"/>
                <a:ea typeface="DejaVu Sans"/>
              </a:rPr>
              <a:t>Amount  &lt; 0 ?</a:t>
            </a:r>
            <a:endParaRPr/>
          </a:p>
        </p:txBody>
      </p:sp>
      <p:sp>
        <p:nvSpPr>
          <p:cNvPr id="184" name="CustomShape 9"/>
          <p:cNvSpPr/>
          <p:nvPr/>
        </p:nvSpPr>
        <p:spPr>
          <a:xfrm>
            <a:off x="6766560" y="4754880"/>
            <a:ext cx="5120280" cy="91404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200" strike="noStrike" spc="-1">
                <a:solidFill>
                  <a:srgbClr val="000000"/>
                </a:solidFill>
                <a:uFill>
                  <a:solidFill>
                    <a:srgbClr val="FFFFFF"/>
                  </a:solidFill>
                </a:uFill>
                <a:latin typeface="Arial"/>
                <a:ea typeface="DejaVu Sans"/>
              </a:rPr>
              <a:t>Print message: n, amount;</a:t>
            </a:r>
            <a:endParaRPr/>
          </a:p>
          <a:p>
            <a:pPr algn="ctr">
              <a:lnSpc>
                <a:spcPct val="100000"/>
              </a:lnSpc>
            </a:pPr>
            <a:r>
              <a:rPr lang="en-US" sz="3200" strike="noStrike" spc="-1">
                <a:solidFill>
                  <a:srgbClr val="000000"/>
                </a:solidFill>
                <a:uFill>
                  <a:solidFill>
                    <a:srgbClr val="FFFFFF"/>
                  </a:solidFill>
                </a:uFill>
                <a:latin typeface="Arial"/>
                <a:ea typeface="DejaVu Sans"/>
              </a:rPr>
              <a:t>Stop</a:t>
            </a:r>
            <a:endParaRPr/>
          </a:p>
        </p:txBody>
      </p:sp>
      <p:sp>
        <p:nvSpPr>
          <p:cNvPr id="185" name="CustomShape 10"/>
          <p:cNvSpPr/>
          <p:nvPr/>
        </p:nvSpPr>
        <p:spPr>
          <a:xfrm>
            <a:off x="2468880" y="5394960"/>
            <a:ext cx="2011320" cy="365400"/>
          </a:xfrm>
          <a:prstGeom prst="flowChartProcess">
            <a:avLst/>
          </a:prstGeom>
          <a:no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en-US" sz="3200" strike="noStrike" spc="-1">
                <a:solidFill>
                  <a:srgbClr val="000000"/>
                </a:solidFill>
                <a:uFill>
                  <a:solidFill>
                    <a:srgbClr val="FFFFFF"/>
                  </a:solidFill>
                </a:uFill>
                <a:latin typeface="Arial"/>
                <a:ea typeface="DejaVu Sans"/>
              </a:rPr>
              <a:t>n = n +1</a:t>
            </a:r>
            <a:endParaRPr/>
          </a:p>
        </p:txBody>
      </p:sp>
      <p:sp>
        <p:nvSpPr>
          <p:cNvPr id="186" name="CustomShape 11"/>
          <p:cNvSpPr/>
          <p:nvPr/>
        </p:nvSpPr>
        <p:spPr>
          <a:xfrm>
            <a:off x="914400" y="43920"/>
            <a:ext cx="3108600" cy="1144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Arial"/>
                <a:ea typeface="DejaVu Sans"/>
              </a:rPr>
              <a:t>Flow Chart</a:t>
            </a:r>
            <a:endParaRPr/>
          </a:p>
        </p:txBody>
      </p:sp>
      <p:sp>
        <p:nvSpPr>
          <p:cNvPr id="187" name="CustomShape 12"/>
          <p:cNvSpPr/>
          <p:nvPr/>
        </p:nvSpPr>
        <p:spPr>
          <a:xfrm>
            <a:off x="9052560" y="2651760"/>
            <a:ext cx="914040" cy="54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strike="noStrike" spc="-1">
                <a:solidFill>
                  <a:srgbClr val="000000"/>
                </a:solidFill>
                <a:uFill>
                  <a:solidFill>
                    <a:srgbClr val="FFFFFF"/>
                  </a:solidFill>
                </a:uFill>
                <a:latin typeface="Arial"/>
                <a:ea typeface="DejaVu Sans"/>
              </a:rPr>
              <a:t>No</a:t>
            </a:r>
            <a:endParaRPr/>
          </a:p>
        </p:txBody>
      </p:sp>
      <p:sp>
        <p:nvSpPr>
          <p:cNvPr id="188" name="CustomShape 13"/>
          <p:cNvSpPr/>
          <p:nvPr/>
        </p:nvSpPr>
        <p:spPr>
          <a:xfrm>
            <a:off x="6583680" y="2743200"/>
            <a:ext cx="914040" cy="54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strike="noStrike" spc="-1">
                <a:solidFill>
                  <a:srgbClr val="000000"/>
                </a:solidFill>
                <a:uFill>
                  <a:solidFill>
                    <a:srgbClr val="FFFFFF"/>
                  </a:solidFill>
                </a:uFill>
                <a:latin typeface="Arial"/>
                <a:ea typeface="DejaVu Sans"/>
              </a:rPr>
              <a:t>Yes</a:t>
            </a:r>
            <a:endParaRPr/>
          </a:p>
        </p:txBody>
      </p:sp>
      <p:sp>
        <p:nvSpPr>
          <p:cNvPr id="189" name="Line 14"/>
          <p:cNvSpPr/>
          <p:nvPr/>
        </p:nvSpPr>
        <p:spPr>
          <a:xfrm>
            <a:off x="0" y="0"/>
            <a:ext cx="360" cy="36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90" name="Line 15"/>
          <p:cNvSpPr/>
          <p:nvPr/>
        </p:nvSpPr>
        <p:spPr>
          <a:xfrm>
            <a:off x="0" y="0"/>
            <a:ext cx="360" cy="36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91" name="Line 16"/>
          <p:cNvSpPr/>
          <p:nvPr/>
        </p:nvSpPr>
        <p:spPr>
          <a:xfrm>
            <a:off x="0" y="0"/>
            <a:ext cx="360" cy="36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92" name="CustomShape 17"/>
          <p:cNvSpPr/>
          <p:nvPr/>
        </p:nvSpPr>
        <p:spPr>
          <a:xfrm flipH="1">
            <a:off x="3016800" y="3931920"/>
            <a:ext cx="411480" cy="54864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0">
            <a:scrgbClr r="0" g="0" b="0"/>
          </a:lnRef>
          <a:fillRef idx="0">
            <a:scrgbClr r="0" g="0" b="0"/>
          </a:fillRef>
          <a:effectRef idx="0">
            <a:scrgbClr r="0" g="0" b="0"/>
          </a:effectRef>
          <a:fontRef idx="minor"/>
        </p:style>
      </p:sp>
      <p:sp>
        <p:nvSpPr>
          <p:cNvPr id="193" name="Line 18"/>
          <p:cNvSpPr/>
          <p:nvPr/>
        </p:nvSpPr>
        <p:spPr>
          <a:xfrm>
            <a:off x="0" y="0"/>
            <a:ext cx="360" cy="36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94" name="CustomShape 19"/>
          <p:cNvSpPr/>
          <p:nvPr/>
        </p:nvSpPr>
        <p:spPr>
          <a:xfrm>
            <a:off x="3017520" y="4937760"/>
            <a:ext cx="457200" cy="457200"/>
          </a:xfrm>
          <a:custGeom>
            <a:avLst/>
            <a:gdLst/>
            <a:ahLst/>
            <a:cxnLst/>
            <a:rect l="l" t="t" r="r" b="b"/>
            <a:pathLst>
              <a:path w="21600" h="21600">
                <a:moveTo>
                  <a:pt x="0" y="0"/>
                </a:moveTo>
                <a:lnTo>
                  <a:pt x="21600" y="21600"/>
                </a:lnTo>
              </a:path>
            </a:pathLst>
          </a:custGeom>
          <a:noFill/>
          <a:ln>
            <a:solidFill>
              <a:srgbClr val="000000"/>
            </a:solidFill>
            <a:tailEnd type="triangle" w="med" len="med"/>
          </a:ln>
        </p:spPr>
        <p:style>
          <a:lnRef idx="0">
            <a:scrgbClr r="0" g="0" b="0"/>
          </a:lnRef>
          <a:fillRef idx="0">
            <a:scrgbClr r="0" g="0" b="0"/>
          </a:fillRef>
          <a:effectRef idx="0">
            <a:scrgbClr r="0" g="0" b="0"/>
          </a:effectRef>
          <a:fontRef idx="minor"/>
        </p:style>
      </p:sp>
      <p:sp>
        <p:nvSpPr>
          <p:cNvPr id="195" name="Line 20"/>
          <p:cNvSpPr/>
          <p:nvPr/>
        </p:nvSpPr>
        <p:spPr>
          <a:xfrm>
            <a:off x="0" y="0"/>
            <a:ext cx="360" cy="360"/>
          </a:xfrm>
          <a:prstGeom prst="line">
            <a:avLst/>
          </a:prstGeom>
          <a:ln>
            <a:solidFill>
              <a:srgbClr val="000000"/>
            </a:solidFill>
            <a:tailEnd type="triangle" w="med" len="med"/>
          </a:ln>
        </p:spPr>
        <p:style>
          <a:lnRef idx="0">
            <a:scrgbClr r="0" g="0" b="0"/>
          </a:lnRef>
          <a:fillRef idx="0">
            <a:scrgbClr r="0" g="0" b="0"/>
          </a:fillRef>
          <a:effectRef idx="0">
            <a:scrgbClr r="0" g="0" b="0"/>
          </a:effectRef>
          <a:fontRef idx="minor"/>
        </p:style>
      </p:sp>
      <p:sp>
        <p:nvSpPr>
          <p:cNvPr id="196" name="CustomShape 21"/>
          <p:cNvSpPr/>
          <p:nvPr/>
        </p:nvSpPr>
        <p:spPr>
          <a:xfrm>
            <a:off x="8936640" y="2468880"/>
            <a:ext cx="28080" cy="1207080"/>
          </a:xfrm>
          <a:custGeom>
            <a:avLst/>
            <a:gdLst/>
            <a:ahLst/>
            <a:cxnLst/>
            <a:rect l="l" t="t" r="r" b="b"/>
            <a:pathLst>
              <a:path w="21600" h="21600">
                <a:moveTo>
                  <a:pt x="0" y="0"/>
                </a:moveTo>
                <a:lnTo>
                  <a:pt x="21600" y="21600"/>
                </a:lnTo>
              </a:path>
            </a:pathLst>
          </a:custGeom>
          <a:noFill/>
          <a:ln>
            <a:solidFill>
              <a:srgbClr val="4A7EBB"/>
            </a:solidFill>
            <a:round/>
            <a:tailEnd type="triangle" w="med" len="med"/>
          </a:ln>
        </p:spPr>
        <p:style>
          <a:lnRef idx="1">
            <a:schemeClr val="accent1"/>
          </a:lnRef>
          <a:fillRef idx="0">
            <a:schemeClr val="accent1"/>
          </a:fillRef>
          <a:effectRef idx="0">
            <a:schemeClr val="accent1"/>
          </a:effectRef>
          <a:fontRef idx="minor"/>
        </p:style>
      </p:sp>
      <p:sp>
        <p:nvSpPr>
          <p:cNvPr id="197" name="CustomShape 22"/>
          <p:cNvSpPr/>
          <p:nvPr/>
        </p:nvSpPr>
        <p:spPr>
          <a:xfrm rot="5400000">
            <a:off x="6858360" y="1920240"/>
            <a:ext cx="822600" cy="1919880"/>
          </a:xfrm>
          <a:prstGeom prst="bentConnector2">
            <a:avLst/>
          </a:prstGeom>
          <a:noFill/>
          <a:ln>
            <a:solidFill>
              <a:srgbClr val="4A7EBB"/>
            </a:solidFill>
            <a:round/>
            <a:tailEnd type="triangle" w="med" len="med"/>
          </a:ln>
        </p:spPr>
        <p:style>
          <a:lnRef idx="1">
            <a:schemeClr val="accent1"/>
          </a:lnRef>
          <a:fillRef idx="0">
            <a:schemeClr val="accent1"/>
          </a:fillRef>
          <a:effectRef idx="0">
            <a:schemeClr val="accent1"/>
          </a:effectRef>
          <a:fontRef idx="minor"/>
        </p:style>
      </p:sp>
      <p:sp>
        <p:nvSpPr>
          <p:cNvPr id="198" name="CustomShape 23"/>
          <p:cNvSpPr/>
          <p:nvPr/>
        </p:nvSpPr>
        <p:spPr>
          <a:xfrm>
            <a:off x="9144000" y="4206240"/>
            <a:ext cx="28080" cy="548280"/>
          </a:xfrm>
          <a:custGeom>
            <a:avLst/>
            <a:gdLst/>
            <a:ahLst/>
            <a:cxnLst/>
            <a:rect l="l" t="t" r="r" b="b"/>
            <a:pathLst>
              <a:path w="21600" h="21600">
                <a:moveTo>
                  <a:pt x="0" y="0"/>
                </a:moveTo>
                <a:lnTo>
                  <a:pt x="21600" y="21600"/>
                </a:lnTo>
              </a:path>
            </a:pathLst>
          </a:custGeom>
          <a:noFill/>
          <a:ln>
            <a:solidFill>
              <a:srgbClr val="4A7EBB"/>
            </a:solidFill>
            <a:round/>
            <a:tailEnd type="triangle" w="med" len="med"/>
          </a:ln>
        </p:spPr>
        <p:style>
          <a:lnRef idx="1">
            <a:schemeClr val="accent1"/>
          </a:lnRef>
          <a:fillRef idx="0">
            <a:schemeClr val="accent1"/>
          </a:fillRef>
          <a:effectRef idx="0">
            <a:schemeClr val="accent1"/>
          </a:effectRef>
          <a:fontRef idx="minor"/>
        </p:style>
      </p:sp>
      <p:sp>
        <p:nvSpPr>
          <p:cNvPr id="199" name="CustomShape 24"/>
          <p:cNvSpPr/>
          <p:nvPr/>
        </p:nvSpPr>
        <p:spPr>
          <a:xfrm>
            <a:off x="4663440" y="4709160"/>
            <a:ext cx="2102760" cy="228240"/>
          </a:xfrm>
          <a:custGeom>
            <a:avLst/>
            <a:gdLst/>
            <a:ahLst/>
            <a:cxnLst/>
            <a:rect l="l" t="t" r="r" b="b"/>
            <a:pathLst>
              <a:path w="21600" h="21600">
                <a:moveTo>
                  <a:pt x="0" y="0"/>
                </a:moveTo>
                <a:lnTo>
                  <a:pt x="21600" y="21600"/>
                </a:lnTo>
              </a:path>
            </a:pathLst>
          </a:custGeom>
          <a:noFill/>
          <a:ln>
            <a:solidFill>
              <a:srgbClr val="4A7EBB"/>
            </a:solidFill>
            <a:round/>
            <a:tailEnd type="triangle" w="med" len="med"/>
          </a:ln>
        </p:spPr>
        <p:style>
          <a:lnRef idx="1">
            <a:schemeClr val="accent1"/>
          </a:lnRef>
          <a:fillRef idx="0">
            <a:schemeClr val="accent1"/>
          </a:fillRef>
          <a:effectRef idx="0">
            <a:schemeClr val="accent1"/>
          </a:effectRef>
          <a:fontRef idx="minor"/>
        </p:style>
      </p:sp>
      <p:sp>
        <p:nvSpPr>
          <p:cNvPr id="200" name="CustomShape 25"/>
          <p:cNvSpPr/>
          <p:nvPr/>
        </p:nvSpPr>
        <p:spPr>
          <a:xfrm rot="10800000" flipH="1" flipV="1">
            <a:off x="547920" y="3288960"/>
            <a:ext cx="1920960" cy="2288880"/>
          </a:xfrm>
          <a:prstGeom prst="bentConnector3">
            <a:avLst>
              <a:gd name="adj1" fmla="val -15032"/>
            </a:avLst>
          </a:prstGeom>
          <a:noFill/>
          <a:ln>
            <a:solidFill>
              <a:srgbClr val="4A7EBB"/>
            </a:solidFill>
            <a:round/>
            <a:headEnd type="triangle"/>
            <a:tailEnd type="none" w="lg" len="me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 name="CustomShape 1"/>
          <p:cNvSpPr/>
          <p:nvPr/>
        </p:nvSpPr>
        <p:spPr>
          <a:xfrm>
            <a:off x="609480" y="273600"/>
            <a:ext cx="10972080" cy="1144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Arial"/>
                <a:ea typeface="DejaVu Sans"/>
              </a:rPr>
              <a:t>Syntax: </a:t>
            </a:r>
            <a:r>
              <a:rPr lang="en-US" sz="4400" b="1" strike="noStrike" spc="-1">
                <a:solidFill>
                  <a:srgbClr val="000000"/>
                </a:solidFill>
                <a:uFill>
                  <a:solidFill>
                    <a:srgbClr val="FFFFFF"/>
                  </a:solidFill>
                </a:uFill>
                <a:latin typeface="Arial"/>
                <a:ea typeface="DejaVu Sans"/>
              </a:rPr>
              <a:t>While[] </a:t>
            </a:r>
            <a:endParaRPr/>
          </a:p>
        </p:txBody>
      </p:sp>
      <p:sp>
        <p:nvSpPr>
          <p:cNvPr id="202" name="CustomShape 2"/>
          <p:cNvSpPr/>
          <p:nvPr/>
        </p:nvSpPr>
        <p:spPr>
          <a:xfrm>
            <a:off x="609480" y="1604520"/>
            <a:ext cx="109720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nSpc>
                <a:spcPct val="100000"/>
              </a:lnSpc>
              <a:buClr>
                <a:srgbClr val="FFFFFF"/>
              </a:buClr>
              <a:buSzPct val="45000"/>
              <a:buFont typeface="StarSymbol"/>
              <a:buChar char="l"/>
            </a:pPr>
            <a:r>
              <a:rPr lang="en-US" sz="3200" strike="noStrike" spc="-1">
                <a:solidFill>
                  <a:srgbClr val="000000"/>
                </a:solidFill>
                <a:uFill>
                  <a:solidFill>
                    <a:srgbClr val="FFFFFF"/>
                  </a:solidFill>
                </a:uFill>
                <a:latin typeface="Arial"/>
                <a:ea typeface="DejaVu Sans"/>
              </a:rPr>
              <a:t>The previous along code is better implemented using the syntax</a:t>
            </a:r>
            <a:endParaRPr/>
          </a:p>
          <a:p>
            <a:pPr marL="432000" indent="-323640" algn="ctr">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While[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 name="CustomShape 1"/>
          <p:cNvSpPr/>
          <p:nvPr/>
        </p:nvSpPr>
        <p:spPr>
          <a:xfrm>
            <a:off x="609480" y="273600"/>
            <a:ext cx="10972080" cy="1144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Arial"/>
                <a:ea typeface="DejaVu Sans"/>
              </a:rPr>
              <a:t>While sample code</a:t>
            </a:r>
            <a:endParaRPr/>
          </a:p>
        </p:txBody>
      </p:sp>
      <p:sp>
        <p:nvSpPr>
          <p:cNvPr id="204" name="CustomShape 2"/>
          <p:cNvSpPr/>
          <p:nvPr/>
        </p:nvSpPr>
        <p:spPr>
          <a:xfrm>
            <a:off x="146880" y="928440"/>
            <a:ext cx="11795400" cy="54860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nSpc>
                <a:spcPct val="100000"/>
              </a:lnSpc>
              <a:buClr>
                <a:srgbClr val="FFFFFF"/>
              </a:buClr>
              <a:buSzPct val="45000"/>
              <a:buFont typeface="StarSymbol"/>
              <a:buChar char="l"/>
            </a:pPr>
            <a:r>
              <a:rPr lang="en-US" sz="2800" strike="noStrike" spc="-1">
                <a:solidFill>
                  <a:srgbClr val="000000"/>
                </a:solidFill>
                <a:uFill>
                  <a:solidFill>
                    <a:srgbClr val="FFFFFF"/>
                  </a:solidFill>
                </a:uFill>
                <a:latin typeface="Arial"/>
                <a:ea typeface="DejaVu Sans"/>
              </a:rPr>
              <a:t>Sample code:</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i = 0;</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While[i &lt; 10,</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i = i + 1;</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Print[{"i=", i}]</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Sample code:</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amount = 5000; rate = 2; installment = 500; n = 0;</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While[amount &gt; 0,</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n = n + 1;</a:t>
            </a:r>
            <a:endParaRPr/>
          </a:p>
          <a:p>
            <a:pPr>
              <a:lnSpc>
                <a:spcPct val="100000"/>
              </a:lnSpc>
            </a:pPr>
            <a:r>
              <a:rPr lang="en-US" sz="2800" b="1" strike="noStrike" spc="-1">
                <a:solidFill>
                  <a:srgbClr val="000000"/>
                </a:solidFill>
                <a:uFill>
                  <a:solidFill>
                    <a:srgbClr val="FFFFFF"/>
                  </a:solidFill>
                </a:uFill>
                <a:latin typeface="Arial"/>
                <a:ea typeface="DejaVu Sans"/>
              </a:rPr>
              <a:t> amount = amount +amount* (rate/100.0) - installment;</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Print[{n, amount}];</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];(*end while*)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 name="CustomShape 1"/>
          <p:cNvSpPr/>
          <p:nvPr/>
        </p:nvSpPr>
        <p:spPr>
          <a:xfrm>
            <a:off x="609480" y="273600"/>
            <a:ext cx="10972080" cy="1144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Arial"/>
                <a:ea typeface="DejaVu Sans"/>
              </a:rPr>
              <a:t>Plotting amount owed vs. week</a:t>
            </a:r>
            <a:endParaRPr/>
          </a:p>
        </p:txBody>
      </p:sp>
      <p:sp>
        <p:nvSpPr>
          <p:cNvPr id="206" name="CustomShape 2"/>
          <p:cNvSpPr/>
          <p:nvPr/>
        </p:nvSpPr>
        <p:spPr>
          <a:xfrm>
            <a:off x="609480" y="1604520"/>
            <a:ext cx="109720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nSpc>
                <a:spcPct val="100000"/>
              </a:lnSpc>
              <a:buClr>
                <a:srgbClr val="FFFFFF"/>
              </a:buClr>
              <a:buSzPct val="45000"/>
              <a:buFont typeface="StarSymbol"/>
              <a:buChar char="l"/>
            </a:pPr>
            <a:r>
              <a:rPr lang="en-US" sz="3200" strike="noStrike" spc="-1">
                <a:solidFill>
                  <a:srgbClr val="000000"/>
                </a:solidFill>
                <a:uFill>
                  <a:solidFill>
                    <a:srgbClr val="FFFFFF"/>
                  </a:solidFill>
                </a:uFill>
                <a:latin typeface="Arial"/>
                <a:ea typeface="DejaVu Sans"/>
              </a:rPr>
              <a:t>The aloong while loop code has all the loan information for every week, e.g., amount owe from week 0 till the week you pay off the loan.</a:t>
            </a:r>
            <a:endParaRPr/>
          </a:p>
          <a:p>
            <a:pPr marL="432000" indent="-323640">
              <a:lnSpc>
                <a:spcPct val="100000"/>
              </a:lnSpc>
              <a:buClr>
                <a:srgbClr val="FFFFFF"/>
              </a:buClr>
              <a:buSzPct val="45000"/>
              <a:buFont typeface="StarSymbol"/>
              <a:buChar char="l"/>
            </a:pPr>
            <a:r>
              <a:rPr lang="en-US" sz="3200" strike="noStrike" spc="-1">
                <a:solidFill>
                  <a:srgbClr val="000000"/>
                </a:solidFill>
                <a:uFill>
                  <a:solidFill>
                    <a:srgbClr val="FFFFFF"/>
                  </a:solidFill>
                </a:uFill>
                <a:latin typeface="Arial"/>
                <a:ea typeface="DejaVu Sans"/>
              </a:rPr>
              <a:t>So, can you plot the graph of amount owed to along as a function of number of week?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 name="CustomShape 1"/>
          <p:cNvSpPr/>
          <p:nvPr/>
        </p:nvSpPr>
        <p:spPr>
          <a:xfrm>
            <a:off x="594540" y="140250"/>
            <a:ext cx="10972080" cy="1144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dirty="0">
                <a:solidFill>
                  <a:srgbClr val="000000"/>
                </a:solidFill>
                <a:uFill>
                  <a:solidFill>
                    <a:srgbClr val="FFFFFF"/>
                  </a:solidFill>
                </a:uFill>
                <a:latin typeface="Arial"/>
                <a:ea typeface="DejaVu Sans"/>
              </a:rPr>
              <a:t>Syntax: </a:t>
            </a:r>
            <a:r>
              <a:rPr lang="en-US" sz="4400" b="1" strike="noStrike" spc="-1" dirty="0">
                <a:solidFill>
                  <a:srgbClr val="000000"/>
                </a:solidFill>
                <a:uFill>
                  <a:solidFill>
                    <a:srgbClr val="FFFFFF"/>
                  </a:solidFill>
                </a:uFill>
                <a:latin typeface="Arial"/>
                <a:ea typeface="DejaVu Sans"/>
              </a:rPr>
              <a:t>List, Table, </a:t>
            </a:r>
            <a:r>
              <a:rPr lang="en-US" sz="4400" b="1" strike="noStrike" spc="-1" dirty="0" err="1">
                <a:solidFill>
                  <a:srgbClr val="000000"/>
                </a:solidFill>
                <a:uFill>
                  <a:solidFill>
                    <a:srgbClr val="FFFFFF"/>
                  </a:solidFill>
                </a:uFill>
                <a:latin typeface="Arial"/>
                <a:ea typeface="DejaVu Sans"/>
              </a:rPr>
              <a:t>ListPlot</a:t>
            </a:r>
            <a:endParaRPr dirty="0"/>
          </a:p>
        </p:txBody>
      </p:sp>
      <p:sp>
        <p:nvSpPr>
          <p:cNvPr id="208" name="CustomShape 2"/>
          <p:cNvSpPr/>
          <p:nvPr/>
        </p:nvSpPr>
        <p:spPr>
          <a:xfrm>
            <a:off x="182880" y="982980"/>
            <a:ext cx="11795400" cy="54860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nSpc>
                <a:spcPct val="100000"/>
              </a:lnSpc>
              <a:buClr>
                <a:srgbClr val="FFFFFF"/>
              </a:buClr>
              <a:buSzPct val="45000"/>
              <a:buFont typeface="StarSymbol"/>
              <a:buChar char="l"/>
            </a:pPr>
            <a:r>
              <a:rPr lang="en-US" sz="3200" strike="noStrike" spc="-1" dirty="0">
                <a:solidFill>
                  <a:srgbClr val="000000"/>
                </a:solidFill>
                <a:uFill>
                  <a:solidFill>
                    <a:srgbClr val="FFFFFF"/>
                  </a:solidFill>
                </a:uFill>
                <a:latin typeface="Arial"/>
                <a:ea typeface="DejaVu Sans"/>
              </a:rPr>
              <a:t>Sample code:</a:t>
            </a:r>
            <a:endParaRPr dirty="0"/>
          </a:p>
          <a:p>
            <a:pPr marL="432000" indent="-323640">
              <a:lnSpc>
                <a:spcPct val="100000"/>
              </a:lnSpc>
              <a:buClr>
                <a:srgbClr val="FFFFFF"/>
              </a:buClr>
              <a:buSzPct val="45000"/>
              <a:buFont typeface="StarSymbol"/>
              <a:buChar char="l"/>
            </a:pPr>
            <a:r>
              <a:rPr lang="en-US" sz="3200" b="1" strike="noStrike" spc="-1" dirty="0">
                <a:solidFill>
                  <a:srgbClr val="000000"/>
                </a:solidFill>
                <a:uFill>
                  <a:solidFill>
                    <a:srgbClr val="FFFFFF"/>
                  </a:solidFill>
                </a:uFill>
                <a:latin typeface="Arial"/>
                <a:ea typeface="DejaVu Sans"/>
              </a:rPr>
              <a:t>amount = 5000; rate = 0.02; installment = 500; n = 0;</a:t>
            </a:r>
            <a:endParaRPr dirty="0"/>
          </a:p>
          <a:p>
            <a:pPr marL="432000" indent="-323640">
              <a:lnSpc>
                <a:spcPct val="100000"/>
              </a:lnSpc>
              <a:buClr>
                <a:srgbClr val="FFFFFF"/>
              </a:buClr>
              <a:buSzPct val="45000"/>
              <a:buFont typeface="StarSymbol"/>
              <a:buChar char="l"/>
            </a:pPr>
            <a:r>
              <a:rPr lang="en-US" sz="3200" b="1" strike="noStrike" spc="-1" dirty="0">
                <a:solidFill>
                  <a:srgbClr val="000000"/>
                </a:solidFill>
                <a:uFill>
                  <a:solidFill>
                    <a:srgbClr val="FFFFFF"/>
                  </a:solidFill>
                </a:uFill>
                <a:latin typeface="Arial"/>
                <a:ea typeface="DejaVu Sans"/>
              </a:rPr>
              <a:t>While[amount &gt; 0, n = n + 1;</a:t>
            </a:r>
            <a:endParaRPr dirty="0"/>
          </a:p>
          <a:p>
            <a:pPr marL="432000" indent="-323640">
              <a:lnSpc>
                <a:spcPct val="100000"/>
              </a:lnSpc>
              <a:buClr>
                <a:srgbClr val="FFFFFF"/>
              </a:buClr>
              <a:buSzPct val="45000"/>
              <a:buFont typeface="StarSymbol"/>
              <a:buChar char="l"/>
            </a:pPr>
            <a:r>
              <a:rPr lang="en-US" sz="3200" b="1" strike="noStrike" spc="-1" dirty="0">
                <a:solidFill>
                  <a:srgbClr val="000000"/>
                </a:solidFill>
                <a:uFill>
                  <a:solidFill>
                    <a:srgbClr val="FFFFFF"/>
                  </a:solidFill>
                </a:uFill>
                <a:latin typeface="Arial"/>
                <a:ea typeface="DejaVu Sans"/>
              </a:rPr>
              <a:t> amount = amount + (rate/100.0</a:t>
            </a:r>
            <a:r>
              <a:rPr lang="en-US" sz="3200" b="1" spc="-1" dirty="0">
                <a:solidFill>
                  <a:srgbClr val="000000"/>
                </a:solidFill>
                <a:uFill>
                  <a:solidFill>
                    <a:srgbClr val="FFFFFF"/>
                  </a:solidFill>
                </a:uFill>
              </a:rPr>
              <a:t>)* amount </a:t>
            </a:r>
            <a:r>
              <a:rPr lang="en-US" sz="3200" b="1" strike="noStrike" spc="-1" dirty="0">
                <a:solidFill>
                  <a:srgbClr val="000000"/>
                </a:solidFill>
                <a:uFill>
                  <a:solidFill>
                    <a:srgbClr val="FFFFFF"/>
                  </a:solidFill>
                </a:uFill>
                <a:latin typeface="Arial"/>
                <a:ea typeface="DejaVu Sans"/>
              </a:rPr>
              <a:t>- installment;</a:t>
            </a:r>
            <a:endParaRPr dirty="0"/>
          </a:p>
          <a:p>
            <a:pPr marL="432000" indent="-323640">
              <a:lnSpc>
                <a:spcPct val="100000"/>
              </a:lnSpc>
              <a:buClr>
                <a:srgbClr val="FFFFFF"/>
              </a:buClr>
              <a:buSzPct val="45000"/>
              <a:buFont typeface="StarSymbol"/>
              <a:buChar char="l"/>
            </a:pPr>
            <a:r>
              <a:rPr lang="en-US" sz="3200" b="1" strike="noStrike" spc="-1" dirty="0">
                <a:solidFill>
                  <a:srgbClr val="000000"/>
                </a:solidFill>
                <a:uFill>
                  <a:solidFill>
                    <a:srgbClr val="FFFFFF"/>
                  </a:solidFill>
                </a:uFill>
                <a:latin typeface="Arial"/>
                <a:ea typeface="DejaVu Sans"/>
              </a:rPr>
              <a:t> dummy[n] = amount;</a:t>
            </a:r>
            <a:endParaRPr dirty="0"/>
          </a:p>
          <a:p>
            <a:pPr marL="432000" indent="-323640">
              <a:lnSpc>
                <a:spcPct val="100000"/>
              </a:lnSpc>
              <a:buClr>
                <a:srgbClr val="FFFFFF"/>
              </a:buClr>
              <a:buSzPct val="45000"/>
              <a:buFont typeface="StarSymbol"/>
              <a:buChar char="l"/>
            </a:pPr>
            <a:r>
              <a:rPr lang="en-US" sz="3200" b="1" strike="noStrike" spc="-1" dirty="0">
                <a:solidFill>
                  <a:srgbClr val="000000"/>
                </a:solidFill>
                <a:uFill>
                  <a:solidFill>
                    <a:srgbClr val="FFFFFF"/>
                  </a:solidFill>
                </a:uFill>
                <a:latin typeface="Arial"/>
                <a:ea typeface="DejaVu Sans"/>
              </a:rPr>
              <a:t> Print[{n, dummy[n]}];</a:t>
            </a:r>
            <a:endParaRPr dirty="0"/>
          </a:p>
          <a:p>
            <a:pPr marL="432000" indent="-323640">
              <a:lnSpc>
                <a:spcPct val="100000"/>
              </a:lnSpc>
              <a:buClr>
                <a:srgbClr val="FFFFFF"/>
              </a:buClr>
              <a:buSzPct val="45000"/>
              <a:buFont typeface="StarSymbol"/>
              <a:buChar char="l"/>
            </a:pPr>
            <a:r>
              <a:rPr lang="en-US" sz="3200" b="1" strike="noStrike" spc="-1" dirty="0">
                <a:solidFill>
                  <a:srgbClr val="000000"/>
                </a:solidFill>
                <a:uFill>
                  <a:solidFill>
                    <a:srgbClr val="FFFFFF"/>
                  </a:solidFill>
                </a:uFill>
                <a:latin typeface="Arial"/>
                <a:ea typeface="DejaVu Sans"/>
              </a:rPr>
              <a:t> ];(*end while *)</a:t>
            </a:r>
            <a:endParaRPr dirty="0"/>
          </a:p>
          <a:p>
            <a:pPr marL="432000" indent="-323640">
              <a:lnSpc>
                <a:spcPct val="100000"/>
              </a:lnSpc>
              <a:buClr>
                <a:srgbClr val="FFFFFF"/>
              </a:buClr>
              <a:buSzPct val="45000"/>
              <a:buFont typeface="StarSymbol"/>
              <a:buChar char="l"/>
            </a:pPr>
            <a:r>
              <a:rPr lang="en-US" sz="3200" b="1" strike="noStrike" spc="-1" dirty="0" err="1">
                <a:solidFill>
                  <a:srgbClr val="000000"/>
                </a:solidFill>
                <a:uFill>
                  <a:solidFill>
                    <a:srgbClr val="FFFFFF"/>
                  </a:solidFill>
                </a:uFill>
                <a:latin typeface="Arial"/>
                <a:ea typeface="DejaVu Sans"/>
              </a:rPr>
              <a:t>ldummy</a:t>
            </a:r>
            <a:r>
              <a:rPr lang="en-US" sz="3200" b="1" strike="noStrike" spc="-1" dirty="0">
                <a:solidFill>
                  <a:srgbClr val="000000"/>
                </a:solidFill>
                <a:uFill>
                  <a:solidFill>
                    <a:srgbClr val="FFFFFF"/>
                  </a:solidFill>
                </a:uFill>
                <a:latin typeface="Arial"/>
                <a:ea typeface="DejaVu Sans"/>
              </a:rPr>
              <a:t> = Table[dummy[</a:t>
            </a:r>
            <a:r>
              <a:rPr lang="en-US" sz="3200" b="1" strike="noStrike" spc="-1" dirty="0" err="1">
                <a:solidFill>
                  <a:srgbClr val="000000"/>
                </a:solidFill>
                <a:uFill>
                  <a:solidFill>
                    <a:srgbClr val="FFFFFF"/>
                  </a:solidFill>
                </a:uFill>
                <a:latin typeface="Arial"/>
                <a:ea typeface="DejaVu Sans"/>
              </a:rPr>
              <a:t>i</a:t>
            </a:r>
            <a:r>
              <a:rPr lang="en-US" sz="3200" b="1" strike="noStrike" spc="-1" dirty="0">
                <a:solidFill>
                  <a:srgbClr val="000000"/>
                </a:solidFill>
                <a:uFill>
                  <a:solidFill>
                    <a:srgbClr val="FFFFFF"/>
                  </a:solidFill>
                </a:uFill>
                <a:latin typeface="Arial"/>
                <a:ea typeface="DejaVu Sans"/>
              </a:rPr>
              <a:t>], {</a:t>
            </a:r>
            <a:r>
              <a:rPr lang="en-US" sz="3200" b="1" strike="noStrike" spc="-1" dirty="0" err="1">
                <a:solidFill>
                  <a:srgbClr val="000000"/>
                </a:solidFill>
                <a:uFill>
                  <a:solidFill>
                    <a:srgbClr val="FFFFFF"/>
                  </a:solidFill>
                </a:uFill>
                <a:latin typeface="Arial"/>
                <a:ea typeface="DejaVu Sans"/>
              </a:rPr>
              <a:t>i</a:t>
            </a:r>
            <a:r>
              <a:rPr lang="en-US" sz="3200" b="1" strike="noStrike" spc="-1" dirty="0">
                <a:solidFill>
                  <a:srgbClr val="000000"/>
                </a:solidFill>
                <a:uFill>
                  <a:solidFill>
                    <a:srgbClr val="FFFFFF"/>
                  </a:solidFill>
                </a:uFill>
                <a:latin typeface="Arial"/>
                <a:ea typeface="DejaVu Sans"/>
              </a:rPr>
              <a:t>, 1, n - 1}]; (* </a:t>
            </a:r>
            <a:r>
              <a:rPr lang="en-US" sz="3200" b="1" strike="noStrike" spc="-1" dirty="0" err="1">
                <a:solidFill>
                  <a:srgbClr val="000000"/>
                </a:solidFill>
                <a:uFill>
                  <a:solidFill>
                    <a:srgbClr val="FFFFFF"/>
                  </a:solidFill>
                </a:uFill>
                <a:latin typeface="Arial"/>
                <a:ea typeface="DejaVu Sans"/>
              </a:rPr>
              <a:t>ldummy</a:t>
            </a:r>
            <a:r>
              <a:rPr lang="en-US" sz="3200" b="1" strike="noStrike" spc="-1" dirty="0">
                <a:solidFill>
                  <a:srgbClr val="000000"/>
                </a:solidFill>
                <a:uFill>
                  <a:solidFill>
                    <a:srgbClr val="FFFFFF"/>
                  </a:solidFill>
                </a:uFill>
                <a:latin typeface="Arial"/>
                <a:ea typeface="DejaVu Sans"/>
              </a:rPr>
              <a:t>  is a “List” *)</a:t>
            </a:r>
            <a:endParaRPr dirty="0"/>
          </a:p>
          <a:p>
            <a:pPr marL="432000" indent="-323640">
              <a:lnSpc>
                <a:spcPct val="100000"/>
              </a:lnSpc>
              <a:buClr>
                <a:srgbClr val="FFFFFF"/>
              </a:buClr>
              <a:buSzPct val="45000"/>
              <a:buFont typeface="StarSymbol"/>
              <a:buChar char="l"/>
            </a:pPr>
            <a:r>
              <a:rPr lang="en-US" sz="3200" b="1" strike="noStrike" spc="-1" dirty="0" err="1">
                <a:solidFill>
                  <a:srgbClr val="000000"/>
                </a:solidFill>
                <a:uFill>
                  <a:solidFill>
                    <a:srgbClr val="FFFFFF"/>
                  </a:solidFill>
                </a:uFill>
                <a:latin typeface="Arial"/>
                <a:ea typeface="DejaVu Sans"/>
              </a:rPr>
              <a:t>lidummy</a:t>
            </a:r>
            <a:r>
              <a:rPr lang="en-US" sz="3200" b="1" strike="noStrike" spc="-1" dirty="0">
                <a:solidFill>
                  <a:srgbClr val="000000"/>
                </a:solidFill>
                <a:uFill>
                  <a:solidFill>
                    <a:srgbClr val="FFFFFF"/>
                  </a:solidFill>
                </a:uFill>
                <a:latin typeface="Arial"/>
                <a:ea typeface="DejaVu Sans"/>
              </a:rPr>
              <a:t> = Table[{</a:t>
            </a:r>
            <a:r>
              <a:rPr lang="en-US" sz="3200" b="1" strike="noStrike" spc="-1" dirty="0" err="1">
                <a:solidFill>
                  <a:srgbClr val="000000"/>
                </a:solidFill>
                <a:uFill>
                  <a:solidFill>
                    <a:srgbClr val="FFFFFF"/>
                  </a:solidFill>
                </a:uFill>
                <a:latin typeface="Arial"/>
                <a:ea typeface="DejaVu Sans"/>
              </a:rPr>
              <a:t>i</a:t>
            </a:r>
            <a:r>
              <a:rPr lang="en-US" sz="3200" b="1" strike="noStrike" spc="-1" dirty="0">
                <a:solidFill>
                  <a:srgbClr val="000000"/>
                </a:solidFill>
                <a:uFill>
                  <a:solidFill>
                    <a:srgbClr val="FFFFFF"/>
                  </a:solidFill>
                </a:uFill>
                <a:latin typeface="Arial"/>
                <a:ea typeface="DejaVu Sans"/>
              </a:rPr>
              <a:t>, dummy[</a:t>
            </a:r>
            <a:r>
              <a:rPr lang="en-US" sz="3200" b="1" strike="noStrike" spc="-1" dirty="0" err="1">
                <a:solidFill>
                  <a:srgbClr val="000000"/>
                </a:solidFill>
                <a:uFill>
                  <a:solidFill>
                    <a:srgbClr val="FFFFFF"/>
                  </a:solidFill>
                </a:uFill>
                <a:latin typeface="Arial"/>
                <a:ea typeface="DejaVu Sans"/>
              </a:rPr>
              <a:t>i</a:t>
            </a:r>
            <a:r>
              <a:rPr lang="en-US" sz="3200" b="1" strike="noStrike" spc="-1" dirty="0">
                <a:solidFill>
                  <a:srgbClr val="000000"/>
                </a:solidFill>
                <a:uFill>
                  <a:solidFill>
                    <a:srgbClr val="FFFFFF"/>
                  </a:solidFill>
                </a:uFill>
                <a:latin typeface="Arial"/>
                <a:ea typeface="DejaVu Sans"/>
              </a:rPr>
              <a:t>]}, {</a:t>
            </a:r>
            <a:r>
              <a:rPr lang="en-US" sz="3200" b="1" strike="noStrike" spc="-1" dirty="0" err="1">
                <a:solidFill>
                  <a:srgbClr val="000000"/>
                </a:solidFill>
                <a:uFill>
                  <a:solidFill>
                    <a:srgbClr val="FFFFFF"/>
                  </a:solidFill>
                </a:uFill>
                <a:latin typeface="Arial"/>
                <a:ea typeface="DejaVu Sans"/>
              </a:rPr>
              <a:t>i</a:t>
            </a:r>
            <a:r>
              <a:rPr lang="en-US" sz="3200" b="1" strike="noStrike" spc="-1" dirty="0">
                <a:solidFill>
                  <a:srgbClr val="000000"/>
                </a:solidFill>
                <a:uFill>
                  <a:solidFill>
                    <a:srgbClr val="FFFFFF"/>
                  </a:solidFill>
                </a:uFill>
                <a:latin typeface="Arial"/>
                <a:ea typeface="DejaVu Sans"/>
              </a:rPr>
              <a:t>, 1, n - 1}] (* </a:t>
            </a:r>
            <a:r>
              <a:rPr lang="en-US" sz="3200" b="1" strike="noStrike" spc="-1" dirty="0" err="1">
                <a:solidFill>
                  <a:srgbClr val="000000"/>
                </a:solidFill>
                <a:uFill>
                  <a:solidFill>
                    <a:srgbClr val="FFFFFF"/>
                  </a:solidFill>
                </a:uFill>
                <a:latin typeface="Arial"/>
                <a:ea typeface="DejaVu Sans"/>
              </a:rPr>
              <a:t>ldummy</a:t>
            </a:r>
            <a:r>
              <a:rPr lang="en-US" sz="3200" b="1" strike="noStrike" spc="-1" dirty="0">
                <a:solidFill>
                  <a:srgbClr val="000000"/>
                </a:solidFill>
                <a:uFill>
                  <a:solidFill>
                    <a:srgbClr val="FFFFFF"/>
                  </a:solidFill>
                </a:uFill>
                <a:latin typeface="Arial"/>
                <a:ea typeface="DejaVu Sans"/>
              </a:rPr>
              <a:t>  is a “List” *)</a:t>
            </a:r>
            <a:endParaRPr dirty="0"/>
          </a:p>
          <a:p>
            <a:pPr marL="432000" indent="-323640">
              <a:lnSpc>
                <a:spcPct val="100000"/>
              </a:lnSpc>
              <a:buClr>
                <a:srgbClr val="FFFFFF"/>
              </a:buClr>
              <a:buSzPct val="45000"/>
              <a:buFont typeface="StarSymbol"/>
              <a:buChar char="l"/>
            </a:pPr>
            <a:r>
              <a:rPr lang="en-US" sz="3200" b="1" strike="noStrike" spc="-1" dirty="0" err="1">
                <a:solidFill>
                  <a:srgbClr val="000000"/>
                </a:solidFill>
                <a:uFill>
                  <a:solidFill>
                    <a:srgbClr val="FFFFFF"/>
                  </a:solidFill>
                </a:uFill>
                <a:latin typeface="Arial"/>
                <a:ea typeface="DejaVu Sans"/>
              </a:rPr>
              <a:t>ListPlot</a:t>
            </a:r>
            <a:r>
              <a:rPr lang="en-US" sz="3200" b="1" strike="noStrike" spc="-1" dirty="0">
                <a:solidFill>
                  <a:srgbClr val="000000"/>
                </a:solidFill>
                <a:uFill>
                  <a:solidFill>
                    <a:srgbClr val="FFFFFF"/>
                  </a:solidFill>
                </a:uFill>
                <a:latin typeface="Arial"/>
                <a:ea typeface="DejaVu Sans"/>
              </a:rPr>
              <a:t>[</a:t>
            </a:r>
            <a:r>
              <a:rPr lang="en-US" sz="3200" b="1" strike="noStrike" spc="-1" dirty="0" err="1">
                <a:solidFill>
                  <a:srgbClr val="000000"/>
                </a:solidFill>
                <a:uFill>
                  <a:solidFill>
                    <a:srgbClr val="FFFFFF"/>
                  </a:solidFill>
                </a:uFill>
                <a:latin typeface="Arial"/>
                <a:ea typeface="DejaVu Sans"/>
              </a:rPr>
              <a:t>lidummy</a:t>
            </a:r>
            <a:r>
              <a:rPr lang="en-US" sz="3200" b="1" strike="noStrike" spc="-1" dirty="0">
                <a:solidFill>
                  <a:srgbClr val="000000"/>
                </a:solidFill>
                <a:uFill>
                  <a:solidFill>
                    <a:srgbClr val="FFFFFF"/>
                  </a:solidFill>
                </a:uFill>
                <a:latin typeface="Arial"/>
                <a:ea typeface="DejaVu Sans"/>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 name="CustomShape 1"/>
          <p:cNvSpPr/>
          <p:nvPr/>
        </p:nvSpPr>
        <p:spPr>
          <a:xfrm>
            <a:off x="609480" y="273600"/>
            <a:ext cx="10972080" cy="1144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Arial"/>
                <a:ea typeface="DejaVu Sans"/>
              </a:rPr>
              <a:t>Customising </a:t>
            </a:r>
            <a:r>
              <a:rPr lang="en-US" sz="4400" b="1" strike="noStrike" spc="-1">
                <a:solidFill>
                  <a:srgbClr val="000000"/>
                </a:solidFill>
                <a:uFill>
                  <a:solidFill>
                    <a:srgbClr val="FFFFFF"/>
                  </a:solidFill>
                </a:uFill>
                <a:latin typeface="Arial"/>
                <a:ea typeface="DejaVu Sans"/>
              </a:rPr>
              <a:t>ListPlot</a:t>
            </a:r>
            <a:endParaRPr/>
          </a:p>
        </p:txBody>
      </p:sp>
      <p:sp>
        <p:nvSpPr>
          <p:cNvPr id="210" name="CustomShape 2"/>
          <p:cNvSpPr/>
          <p:nvPr/>
        </p:nvSpPr>
        <p:spPr>
          <a:xfrm>
            <a:off x="274320" y="1463040"/>
            <a:ext cx="11429640" cy="51202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Needs["PlotLegends`"];</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lpt = ListPlot[lidummy,</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Joined -&gt; True,</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Mesh -&gt; All,</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PlotLabel -&gt; "Amount owed vs. number of week",</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AxesLabel -&gt; {"week", "amount owed"},</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PlotMarkers -&gt; "\[Times]",</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PlotStyle -&gt; {Red, Dotted, Thin},</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PlotLegend -&gt; {"Amount owed"}</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   ];</a:t>
            </a:r>
            <a:endParaRPr/>
          </a:p>
          <a:p>
            <a:pPr marL="432000" indent="-323640">
              <a:lnSpc>
                <a:spcPct val="100000"/>
              </a:lnSpc>
              <a:buClr>
                <a:srgbClr val="FFFFFF"/>
              </a:buClr>
              <a:buSzPct val="45000"/>
              <a:buFont typeface="StarSymbol"/>
              <a:buChar char="l"/>
            </a:pPr>
            <a:r>
              <a:rPr lang="en-US" sz="3200" b="1" strike="noStrike" spc="-1">
                <a:solidFill>
                  <a:srgbClr val="000000"/>
                </a:solidFill>
                <a:uFill>
                  <a:solidFill>
                    <a:srgbClr val="FFFFFF"/>
                  </a:solidFill>
                </a:uFill>
                <a:latin typeface="Arial"/>
                <a:ea typeface="DejaVu Sans"/>
              </a:rPr>
              <a:t>Print[lpt];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 name="CustomShape 1"/>
          <p:cNvSpPr/>
          <p:nvPr/>
        </p:nvSpPr>
        <p:spPr>
          <a:xfrm>
            <a:off x="609480" y="261000"/>
            <a:ext cx="10971360" cy="52466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90000"/>
              </a:lnSpc>
            </a:pPr>
            <a:r>
              <a:rPr lang="en-US" sz="3150" strike="noStrike" spc="-1">
                <a:solidFill>
                  <a:srgbClr val="000000"/>
                </a:solidFill>
                <a:uFill>
                  <a:solidFill>
                    <a:srgbClr val="FFFFFF"/>
                  </a:solidFill>
                </a:uFill>
                <a:latin typeface="Arial"/>
                <a:ea typeface="DejaVu Sans"/>
              </a:rPr>
              <a:t>Learn to use HELP and Documentation Center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 name="TextShape 1"/>
          <p:cNvSpPr txBox="1"/>
          <p:nvPr/>
        </p:nvSpPr>
        <p:spPr>
          <a:xfrm>
            <a:off x="609480" y="273600"/>
            <a:ext cx="10972080" cy="1144440"/>
          </a:xfrm>
          <a:prstGeom prst="rect">
            <a:avLst/>
          </a:prstGeom>
          <a:noFill/>
          <a:ln>
            <a:noFill/>
          </a:ln>
        </p:spPr>
        <p:txBody>
          <a:bodyPr lIns="0" tIns="0" rIns="0" bIns="0" anchor="ctr"/>
          <a:lstStyle/>
          <a:p>
            <a:pPr>
              <a:lnSpc>
                <a:spcPct val="90000"/>
              </a:lnSpc>
            </a:pPr>
            <a:r>
              <a:rPr lang="en-US" sz="4400" strike="noStrike" spc="-1">
                <a:solidFill>
                  <a:srgbClr val="000000"/>
                </a:solidFill>
                <a:uFill>
                  <a:solidFill>
                    <a:srgbClr val="FFFFFF"/>
                  </a:solidFill>
                </a:uFill>
                <a:latin typeface="Arial"/>
                <a:ea typeface="DejaVu Sans"/>
              </a:rPr>
              <a:t>Summary</a:t>
            </a:r>
            <a:endParaRPr/>
          </a:p>
        </p:txBody>
      </p:sp>
      <p:sp>
        <p:nvSpPr>
          <p:cNvPr id="212" name="TextShape 2"/>
          <p:cNvSpPr txBox="1"/>
          <p:nvPr/>
        </p:nvSpPr>
        <p:spPr>
          <a:xfrm>
            <a:off x="609480" y="1418400"/>
            <a:ext cx="10972080" cy="4163040"/>
          </a:xfrm>
          <a:prstGeom prst="rect">
            <a:avLst/>
          </a:prstGeom>
          <a:noFill/>
          <a:ln>
            <a:noFill/>
          </a:ln>
        </p:spPr>
        <p:txBody>
          <a:bodyPr lIns="0" tIns="0" rIns="0" bIns="0"/>
          <a:lstStyle/>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In this Chapter, you have learned: </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Execute a code: Shift + Enter</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Quit kernel: Alt + V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Q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Enter </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Clear All Output: Alt + C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L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Enter </a:t>
            </a:r>
            <a:endParaRPr/>
          </a:p>
          <a:p>
            <a:pPr marL="228600" indent="-228240">
              <a:lnSpc>
                <a:spcPct val="90000"/>
              </a:lnSpc>
              <a:buFont typeface="Arial"/>
              <a:buChar char="•"/>
            </a:pPr>
            <a:r>
              <a:rPr lang="en-US" sz="2800" b="1" strike="noStrike" spc="-1">
                <a:solidFill>
                  <a:srgbClr val="000000"/>
                </a:solidFill>
                <a:uFill>
                  <a:solidFill>
                    <a:srgbClr val="FFFFFF"/>
                  </a:solidFill>
                </a:uFill>
                <a:latin typeface="Arial"/>
                <a:ea typeface="DejaVu Sans"/>
              </a:rPr>
              <a:t>Print[]; Do[]; NumberQ; StringQ; If[]; Break[];</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Flowchart</a:t>
            </a:r>
            <a:endParaRPr/>
          </a:p>
          <a:p>
            <a:pPr marL="228600" indent="-228240">
              <a:lnSpc>
                <a:spcPct val="90000"/>
              </a:lnSpc>
              <a:buFont typeface="Arial"/>
              <a:buChar char="•"/>
            </a:pPr>
            <a:r>
              <a:rPr lang="en-US" sz="2800" b="1" strike="noStrike" spc="-1">
                <a:solidFill>
                  <a:srgbClr val="000000"/>
                </a:solidFill>
                <a:uFill>
                  <a:solidFill>
                    <a:srgbClr val="FFFFFF"/>
                  </a:solidFill>
                </a:uFill>
                <a:latin typeface="Arial"/>
                <a:ea typeface="DejaVu Sans"/>
              </a:rPr>
              <a:t>While[];</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Assign a value to an element in a list: </a:t>
            </a:r>
            <a:r>
              <a:rPr lang="en-US" sz="2800" b="1" strike="noStrike" spc="-1">
                <a:solidFill>
                  <a:srgbClr val="000000"/>
                </a:solidFill>
                <a:uFill>
                  <a:solidFill>
                    <a:srgbClr val="FFFFFF"/>
                  </a:solidFill>
                </a:uFill>
                <a:latin typeface="Arial"/>
                <a:ea typeface="DejaVu Sans"/>
              </a:rPr>
              <a:t>dummy[n]</a:t>
            </a:r>
            <a:r>
              <a:rPr lang="en-US" sz="2800" strike="noStrike" spc="-1">
                <a:solidFill>
                  <a:srgbClr val="000000"/>
                </a:solidFill>
                <a:uFill>
                  <a:solidFill>
                    <a:srgbClr val="FFFFFF"/>
                  </a:solidFill>
                </a:uFill>
                <a:latin typeface="Arial"/>
                <a:ea typeface="DejaVu Sans"/>
              </a:rPr>
              <a:t> = value; </a:t>
            </a:r>
            <a:endParaRPr/>
          </a:p>
          <a:p>
            <a:pPr marL="228600" indent="-228240">
              <a:lnSpc>
                <a:spcPct val="90000"/>
              </a:lnSpc>
              <a:buFont typeface="Arial"/>
              <a:buChar char="•"/>
            </a:pPr>
            <a:r>
              <a:rPr lang="en-US" sz="2800" b="1" strike="noStrike" spc="-1">
                <a:solidFill>
                  <a:srgbClr val="000000"/>
                </a:solidFill>
                <a:uFill>
                  <a:solidFill>
                    <a:srgbClr val="FFFFFF"/>
                  </a:solidFill>
                </a:uFill>
                <a:latin typeface="Arial"/>
                <a:ea typeface="DejaVu Sans"/>
              </a:rPr>
              <a:t>List; Table; ListPlot;</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Customising a plot: </a:t>
            </a:r>
            <a:r>
              <a:rPr lang="en-US" sz="2800" b="1" strike="noStrike" spc="-1">
                <a:solidFill>
                  <a:srgbClr val="000000"/>
                </a:solidFill>
                <a:uFill>
                  <a:solidFill>
                    <a:srgbClr val="FFFFFF"/>
                  </a:solidFill>
                </a:uFill>
                <a:latin typeface="Arial"/>
                <a:ea typeface="DejaVu Sans"/>
              </a:rPr>
              <a:t>Joined,Mesh -&gt; All,PlotLabel,</a:t>
            </a:r>
            <a:endParaRPr/>
          </a:p>
          <a:p>
            <a:pPr marL="432000" indent="-32364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AxesLabel,PlotMarkers,PlotStyle,PlotLegend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3" name="TextShape 1"/>
          <p:cNvSpPr txBox="1"/>
          <p:nvPr/>
        </p:nvSpPr>
        <p:spPr>
          <a:xfrm>
            <a:off x="609480" y="273600"/>
            <a:ext cx="10972080" cy="1144440"/>
          </a:xfrm>
          <a:prstGeom prst="rect">
            <a:avLst/>
          </a:prstGeom>
          <a:noFill/>
          <a:ln>
            <a:noFill/>
          </a:ln>
        </p:spPr>
        <p:txBody>
          <a:bodyPr lIns="0" tIns="0" rIns="0" bIns="0" anchor="ctr"/>
          <a:lstStyle/>
          <a:p>
            <a:pPr>
              <a:lnSpc>
                <a:spcPct val="90000"/>
              </a:lnSpc>
            </a:pPr>
            <a:r>
              <a:rPr lang="en-US" sz="4400" strike="noStrike" spc="-1">
                <a:solidFill>
                  <a:srgbClr val="000000"/>
                </a:solidFill>
                <a:uFill>
                  <a:solidFill>
                    <a:srgbClr val="FFFFFF"/>
                  </a:solidFill>
                </a:uFill>
                <a:latin typeface="Arial"/>
                <a:ea typeface="DejaVu Sans"/>
              </a:rPr>
              <a:t>Assignment</a:t>
            </a:r>
            <a:endParaRPr/>
          </a:p>
        </p:txBody>
      </p:sp>
      <p:sp>
        <p:nvSpPr>
          <p:cNvPr id="214" name="TextShape 2"/>
          <p:cNvSpPr txBox="1"/>
          <p:nvPr/>
        </p:nvSpPr>
        <p:spPr>
          <a:xfrm>
            <a:off x="609480" y="1604520"/>
            <a:ext cx="10972080" cy="3976920"/>
          </a:xfrm>
          <a:prstGeom prst="rect">
            <a:avLst/>
          </a:prstGeom>
          <a:noFill/>
          <a:ln>
            <a:noFill/>
          </a:ln>
        </p:spPr>
        <p:txBody>
          <a:bodyPr lIns="0" tIns="0" rIns="0" bIns="0"/>
          <a:lstStyle/>
          <a:p>
            <a:pPr marL="228600" indent="-228240">
              <a:lnSpc>
                <a:spcPct val="90000"/>
              </a:lnSpc>
              <a:buFont typeface="Arial"/>
              <a:buChar char="•"/>
            </a:pPr>
            <a:r>
              <a:rPr lang="en-US" sz="2800" strike="noStrike" spc="-1" dirty="0">
                <a:solidFill>
                  <a:srgbClr val="000000"/>
                </a:solidFill>
                <a:uFill>
                  <a:solidFill>
                    <a:srgbClr val="FFFFFF"/>
                  </a:solidFill>
                </a:uFill>
                <a:latin typeface="Arial"/>
                <a:ea typeface="DejaVu Sans"/>
              </a:rPr>
              <a:t>With all these syntax, you must have already able to complete </a:t>
            </a:r>
            <a:r>
              <a:rPr lang="en-US" sz="2800" u="sng" strike="noStrike" spc="-1" dirty="0">
                <a:solidFill>
                  <a:srgbClr val="0000FF"/>
                </a:solidFill>
                <a:uFill>
                  <a:solidFill>
                    <a:srgbClr val="FFFFFF"/>
                  </a:solidFill>
                </a:uFill>
                <a:latin typeface="Arial"/>
                <a:ea typeface="DejaVu Sans"/>
                <a:hlinkClick r:id="rId2"/>
              </a:rPr>
              <a:t>Assignment 1</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 name="CustomShape 1"/>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US" sz="4400" strike="noStrike" spc="-1">
                <a:solidFill>
                  <a:srgbClr val="000000"/>
                </a:solidFill>
                <a:uFill>
                  <a:solidFill>
                    <a:srgbClr val="FFFFFF"/>
                  </a:solidFill>
                </a:uFill>
                <a:latin typeface="Calibri Light"/>
                <a:ea typeface="DejaVu Sans"/>
              </a:rPr>
              <a:t>Print a string</a:t>
            </a:r>
            <a:endParaRPr/>
          </a:p>
        </p:txBody>
      </p:sp>
      <p:sp>
        <p:nvSpPr>
          <p:cNvPr id="154" name="CustomShape 2"/>
          <p:cNvSpPr/>
          <p:nvPr/>
        </p:nvSpPr>
        <p:spPr>
          <a:xfrm>
            <a:off x="838080" y="182556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Syntax: </a:t>
            </a:r>
            <a:r>
              <a:rPr lang="en-US" sz="2800" b="1" strike="noStrike" spc="-1">
                <a:solidFill>
                  <a:srgbClr val="000000"/>
                </a:solidFill>
                <a:uFill>
                  <a:solidFill>
                    <a:srgbClr val="FFFFFF"/>
                  </a:solidFill>
                </a:uFill>
                <a:latin typeface="Century Gothic"/>
                <a:ea typeface="DejaVu Sans"/>
              </a:rPr>
              <a:t>Print[]</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Every command line in Mathematica should by default end with a “;”,</a:t>
            </a:r>
            <a:endParaRPr/>
          </a:p>
          <a:p>
            <a:pPr algn="ctr">
              <a:lnSpc>
                <a:spcPct val="100000"/>
              </a:lnSpc>
            </a:pPr>
            <a:r>
              <a:rPr lang="en-US" sz="2800" b="1" strike="noStrike" spc="-1">
                <a:solidFill>
                  <a:srgbClr val="000000"/>
                </a:solidFill>
                <a:uFill>
                  <a:solidFill>
                    <a:srgbClr val="FFFFFF"/>
                  </a:solidFill>
                </a:uFill>
                <a:latin typeface="Century Gothic"/>
                <a:ea typeface="DejaVu Sans"/>
              </a:rPr>
              <a:t>Print[“hello world”];</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Assign a “value”  to variable name: </a:t>
            </a:r>
            <a:endParaRPr/>
          </a:p>
          <a:p>
            <a:pPr algn="ctr">
              <a:lnSpc>
                <a:spcPct val="100000"/>
              </a:lnSpc>
            </a:pPr>
            <a:r>
              <a:rPr lang="en-US" sz="2800" b="1" strike="noStrike" spc="-1">
                <a:solidFill>
                  <a:srgbClr val="000000"/>
                </a:solidFill>
                <a:uFill>
                  <a:solidFill>
                    <a:srgbClr val="FFFFFF"/>
                  </a:solidFill>
                </a:uFill>
                <a:latin typeface="Century Gothic"/>
                <a:ea typeface="DejaVu Sans"/>
              </a:rPr>
              <a:t>stringname= “hello world”;</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The “value” assigned to the variable </a:t>
            </a:r>
            <a:r>
              <a:rPr lang="en-US" sz="2800" strike="noStrike" spc="-1">
                <a:solidFill>
                  <a:srgbClr val="000000"/>
                </a:solidFill>
                <a:uFill>
                  <a:solidFill>
                    <a:srgbClr val="FFFFFF"/>
                  </a:solidFill>
                </a:uFill>
                <a:latin typeface="Century Gothic"/>
                <a:ea typeface="DejaVu Sans"/>
              </a:rPr>
              <a:t>stringname </a:t>
            </a:r>
            <a:r>
              <a:rPr lang="en-US" sz="2800" strike="noStrike" spc="-1">
                <a:solidFill>
                  <a:srgbClr val="000000"/>
                </a:solidFill>
                <a:uFill>
                  <a:solidFill>
                    <a:srgbClr val="FFFFFF"/>
                  </a:solidFill>
                </a:uFill>
                <a:latin typeface="Calibri"/>
                <a:ea typeface="DejaVu Sans"/>
              </a:rPr>
              <a:t>is not a numerical value, but a string. </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Syntax: </a:t>
            </a:r>
            <a:r>
              <a:rPr lang="en-US" sz="2800" b="1" strike="noStrike" spc="-1">
                <a:solidFill>
                  <a:srgbClr val="000000"/>
                </a:solidFill>
                <a:uFill>
                  <a:solidFill>
                    <a:srgbClr val="FFFFFF"/>
                  </a:solidFill>
                </a:uFill>
                <a:latin typeface="Century Gothic"/>
                <a:ea typeface="DejaVu Sans"/>
              </a:rPr>
              <a:t>StringQ[]</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Check that the variable </a:t>
            </a:r>
            <a:r>
              <a:rPr lang="en-US" sz="2800" strike="noStrike" spc="-1">
                <a:solidFill>
                  <a:srgbClr val="000000"/>
                </a:solidFill>
                <a:uFill>
                  <a:solidFill>
                    <a:srgbClr val="FFFFFF"/>
                  </a:solidFill>
                </a:uFill>
                <a:latin typeface="Century Gothic"/>
                <a:ea typeface="DejaVu Sans"/>
              </a:rPr>
              <a:t>stringname </a:t>
            </a:r>
            <a:r>
              <a:rPr lang="en-US" sz="2800" strike="noStrike" spc="-1">
                <a:solidFill>
                  <a:srgbClr val="000000"/>
                </a:solidFill>
                <a:uFill>
                  <a:solidFill>
                    <a:srgbClr val="FFFFFF"/>
                  </a:solidFill>
                </a:uFill>
                <a:latin typeface="Calibri"/>
                <a:ea typeface="DejaVu Sans"/>
              </a:rPr>
              <a:t>is assigned as a string using</a:t>
            </a:r>
            <a:endParaRPr/>
          </a:p>
          <a:p>
            <a:pPr algn="ctr">
              <a:lnSpc>
                <a:spcPct val="100000"/>
              </a:lnSpc>
            </a:pPr>
            <a:r>
              <a:rPr lang="en-US" sz="2800" b="1" strike="noStrike" spc="-1">
                <a:solidFill>
                  <a:srgbClr val="000000"/>
                </a:solidFill>
                <a:uFill>
                  <a:solidFill>
                    <a:srgbClr val="FFFFFF"/>
                  </a:solidFill>
                </a:uFill>
                <a:latin typeface="Century Gothic"/>
                <a:ea typeface="DejaVu Sans"/>
              </a:rPr>
              <a:t>StringQ[stringname];</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 name="TextShape 1"/>
          <p:cNvSpPr txBox="1"/>
          <p:nvPr/>
        </p:nvSpPr>
        <p:spPr>
          <a:xfrm>
            <a:off x="609480" y="273600"/>
            <a:ext cx="10972080" cy="1144440"/>
          </a:xfrm>
          <a:prstGeom prst="rect">
            <a:avLst/>
          </a:prstGeom>
          <a:noFill/>
          <a:ln>
            <a:noFill/>
          </a:ln>
        </p:spPr>
        <p:txBody>
          <a:bodyPr lIns="0" tIns="0" rIns="0" bIns="0" anchor="ctr"/>
          <a:lstStyle/>
          <a:p>
            <a:pPr>
              <a:lnSpc>
                <a:spcPct val="90000"/>
              </a:lnSpc>
            </a:pPr>
            <a:r>
              <a:rPr lang="en-US" sz="4400" strike="noStrike" spc="-1">
                <a:solidFill>
                  <a:srgbClr val="000000"/>
                </a:solidFill>
                <a:uFill>
                  <a:solidFill>
                    <a:srgbClr val="FFFFFF"/>
                  </a:solidFill>
                </a:uFill>
                <a:latin typeface="Arial"/>
                <a:ea typeface="DejaVu Sans"/>
              </a:rPr>
              <a:t>Short cut keys</a:t>
            </a:r>
            <a:endParaRPr/>
          </a:p>
        </p:txBody>
      </p:sp>
      <p:sp>
        <p:nvSpPr>
          <p:cNvPr id="156" name="TextShape 2"/>
          <p:cNvSpPr txBox="1"/>
          <p:nvPr/>
        </p:nvSpPr>
        <p:spPr>
          <a:xfrm>
            <a:off x="609480" y="1604520"/>
            <a:ext cx="10972080" cy="3976920"/>
          </a:xfrm>
          <a:prstGeom prst="rect">
            <a:avLst/>
          </a:prstGeom>
          <a:noFill/>
          <a:ln>
            <a:noFill/>
          </a:ln>
        </p:spPr>
        <p:txBody>
          <a:bodyPr lIns="0" tIns="0" rIns="0" bIns="0" anchor="ctr"/>
          <a:lstStyle/>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Execute a code: Shift + Enter</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Quit kernel: Alt + V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Q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Enter </a:t>
            </a:r>
            <a:endParaRPr/>
          </a:p>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Clear All Output: Alt + C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L </a:t>
            </a:r>
            <a:r>
              <a:rPr lang="en-US" sz="2800" strike="noStrike" spc="-1">
                <a:solidFill>
                  <a:srgbClr val="000000"/>
                </a:solidFill>
                <a:uFill>
                  <a:solidFill>
                    <a:srgbClr val="FFFFFF"/>
                  </a:solidFill>
                </a:uFill>
                <a:latin typeface="Symbol"/>
                <a:ea typeface="DejaVu Sans"/>
              </a:rPr>
              <a:t></a:t>
            </a:r>
            <a:r>
              <a:rPr lang="en-US" sz="2800" strike="noStrike" spc="-1">
                <a:solidFill>
                  <a:srgbClr val="000000"/>
                </a:solidFill>
                <a:uFill>
                  <a:solidFill>
                    <a:srgbClr val="FFFFFF"/>
                  </a:solidFill>
                </a:uFill>
                <a:latin typeface="Arial"/>
                <a:ea typeface="DejaVu Sans"/>
              </a:rPr>
              <a:t> Enter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 name="CustomShape 1"/>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US" sz="4400" strike="noStrike" spc="-1">
                <a:solidFill>
                  <a:srgbClr val="000000"/>
                </a:solidFill>
                <a:uFill>
                  <a:solidFill>
                    <a:srgbClr val="FFFFFF"/>
                  </a:solidFill>
                </a:uFill>
                <a:latin typeface="Calibri Light"/>
                <a:ea typeface="DejaVu Sans"/>
              </a:rPr>
              <a:t>Print a value</a:t>
            </a:r>
            <a:endParaRPr/>
          </a:p>
        </p:txBody>
      </p:sp>
      <p:sp>
        <p:nvSpPr>
          <p:cNvPr id="158" name="CustomShape 2"/>
          <p:cNvSpPr/>
          <p:nvPr/>
        </p:nvSpPr>
        <p:spPr>
          <a:xfrm>
            <a:off x="838080" y="182556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Assign a numerical value of 1 and 2 to the variable named </a:t>
            </a:r>
            <a:r>
              <a:rPr lang="en-US" sz="2800" strike="noStrike" spc="-1">
                <a:solidFill>
                  <a:srgbClr val="000000"/>
                </a:solidFill>
                <a:uFill>
                  <a:solidFill>
                    <a:srgbClr val="FFFFFF"/>
                  </a:solidFill>
                </a:uFill>
                <a:latin typeface="Century Gothic"/>
                <a:ea typeface="DejaVu Sans"/>
              </a:rPr>
              <a:t>a</a:t>
            </a:r>
            <a:r>
              <a:rPr lang="en-US" sz="2800" strike="noStrike" spc="-1">
                <a:solidFill>
                  <a:srgbClr val="000000"/>
                </a:solidFill>
                <a:uFill>
                  <a:solidFill>
                    <a:srgbClr val="FFFFFF"/>
                  </a:solidFill>
                </a:uFill>
                <a:latin typeface="Calibri"/>
                <a:ea typeface="DejaVu Sans"/>
              </a:rPr>
              <a:t> and </a:t>
            </a:r>
            <a:r>
              <a:rPr lang="en-US" sz="2800" strike="noStrike" spc="-1">
                <a:solidFill>
                  <a:srgbClr val="000000"/>
                </a:solidFill>
                <a:uFill>
                  <a:solidFill>
                    <a:srgbClr val="FFFFFF"/>
                  </a:solidFill>
                </a:uFill>
                <a:latin typeface="Century Gothic"/>
                <a:ea typeface="DejaVu Sans"/>
              </a:rPr>
              <a:t>b</a:t>
            </a:r>
            <a:r>
              <a:rPr lang="en-US" sz="2800" strike="noStrike" spc="-1">
                <a:solidFill>
                  <a:srgbClr val="000000"/>
                </a:solidFill>
                <a:uFill>
                  <a:solidFill>
                    <a:srgbClr val="FFFFFF"/>
                  </a:solidFill>
                </a:uFill>
                <a:latin typeface="Calibri"/>
                <a:ea typeface="DejaVu Sans"/>
              </a:rPr>
              <a:t>:</a:t>
            </a:r>
            <a:endParaRPr/>
          </a:p>
          <a:p>
            <a:pPr algn="ctr">
              <a:lnSpc>
                <a:spcPct val="100000"/>
              </a:lnSpc>
            </a:pPr>
            <a:r>
              <a:rPr lang="en-US" sz="2800" b="1" strike="noStrike" spc="-1">
                <a:solidFill>
                  <a:srgbClr val="000000"/>
                </a:solidFill>
                <a:uFill>
                  <a:solidFill>
                    <a:srgbClr val="FFFFFF"/>
                  </a:solidFill>
                </a:uFill>
                <a:latin typeface="Century Gothic"/>
                <a:ea typeface="DejaVu Sans"/>
              </a:rPr>
              <a:t>a=1;b=2;</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Define a new variable </a:t>
            </a:r>
            <a:r>
              <a:rPr lang="en-US" sz="2800" strike="noStrike" spc="-1">
                <a:solidFill>
                  <a:srgbClr val="000000"/>
                </a:solidFill>
                <a:uFill>
                  <a:solidFill>
                    <a:srgbClr val="FFFFFF"/>
                  </a:solidFill>
                </a:uFill>
                <a:latin typeface="Century Gothic"/>
                <a:ea typeface="DejaVu Sans"/>
              </a:rPr>
              <a:t>c</a:t>
            </a:r>
            <a:r>
              <a:rPr lang="en-US" sz="2800" strike="noStrike" spc="-1">
                <a:solidFill>
                  <a:srgbClr val="000000"/>
                </a:solidFill>
                <a:uFill>
                  <a:solidFill>
                    <a:srgbClr val="FFFFFF"/>
                  </a:solidFill>
                </a:uFill>
                <a:latin typeface="Calibri"/>
                <a:ea typeface="DejaVu Sans"/>
              </a:rPr>
              <a:t> as the sum of </a:t>
            </a:r>
            <a:r>
              <a:rPr lang="en-US" sz="2800" strike="noStrike" spc="-1">
                <a:solidFill>
                  <a:srgbClr val="000000"/>
                </a:solidFill>
                <a:uFill>
                  <a:solidFill>
                    <a:srgbClr val="FFFFFF"/>
                  </a:solidFill>
                </a:uFill>
                <a:latin typeface="Century Gothic"/>
                <a:ea typeface="DejaVu Sans"/>
              </a:rPr>
              <a:t>a</a:t>
            </a:r>
            <a:r>
              <a:rPr lang="en-US" sz="2800" strike="noStrike" spc="-1">
                <a:solidFill>
                  <a:srgbClr val="000000"/>
                </a:solidFill>
                <a:uFill>
                  <a:solidFill>
                    <a:srgbClr val="FFFFFF"/>
                  </a:solidFill>
                </a:uFill>
                <a:latin typeface="Calibri"/>
                <a:ea typeface="DejaVu Sans"/>
              </a:rPr>
              <a:t> and </a:t>
            </a:r>
            <a:r>
              <a:rPr lang="en-US" sz="2800" strike="noStrike" spc="-1">
                <a:solidFill>
                  <a:srgbClr val="000000"/>
                </a:solidFill>
                <a:uFill>
                  <a:solidFill>
                    <a:srgbClr val="FFFFFF"/>
                  </a:solidFill>
                </a:uFill>
                <a:latin typeface="Century Gothic"/>
                <a:ea typeface="DejaVu Sans"/>
              </a:rPr>
              <a:t>b</a:t>
            </a:r>
            <a:r>
              <a:rPr lang="en-US" sz="2800" strike="noStrike" spc="-1">
                <a:solidFill>
                  <a:srgbClr val="000000"/>
                </a:solidFill>
                <a:uFill>
                  <a:solidFill>
                    <a:srgbClr val="FFFFFF"/>
                  </a:solidFill>
                </a:uFill>
                <a:latin typeface="Calibri"/>
                <a:ea typeface="DejaVu Sans"/>
              </a:rPr>
              <a:t>:</a:t>
            </a:r>
            <a:endParaRPr/>
          </a:p>
          <a:p>
            <a:pPr algn="ctr">
              <a:lnSpc>
                <a:spcPct val="100000"/>
              </a:lnSpc>
            </a:pPr>
            <a:r>
              <a:rPr lang="en-US" sz="2800" b="1" strike="noStrike" spc="-1">
                <a:solidFill>
                  <a:srgbClr val="000000"/>
                </a:solidFill>
                <a:uFill>
                  <a:solidFill>
                    <a:srgbClr val="FFFFFF"/>
                  </a:solidFill>
                </a:uFill>
                <a:latin typeface="Century Gothic"/>
                <a:ea typeface="DejaVu Sans"/>
              </a:rPr>
              <a:t>c=a+b;</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Print out the value of </a:t>
            </a:r>
            <a:r>
              <a:rPr lang="en-US" sz="2800" strike="noStrike" spc="-1">
                <a:solidFill>
                  <a:srgbClr val="000000"/>
                </a:solidFill>
                <a:uFill>
                  <a:solidFill>
                    <a:srgbClr val="FFFFFF"/>
                  </a:solidFill>
                </a:uFill>
                <a:latin typeface="Century Gothic"/>
                <a:ea typeface="DejaVu Sans"/>
              </a:rPr>
              <a:t>c:</a:t>
            </a:r>
            <a:endParaRPr/>
          </a:p>
          <a:p>
            <a:pPr algn="ctr">
              <a:lnSpc>
                <a:spcPct val="100000"/>
              </a:lnSpc>
            </a:pPr>
            <a:r>
              <a:rPr lang="en-US" sz="2800" b="1" strike="noStrike" spc="-1">
                <a:solidFill>
                  <a:srgbClr val="000000"/>
                </a:solidFill>
                <a:uFill>
                  <a:solidFill>
                    <a:srgbClr val="FFFFFF"/>
                  </a:solidFill>
                </a:uFill>
                <a:latin typeface="Century Gothic"/>
                <a:ea typeface="DejaVu Sans"/>
              </a:rPr>
              <a:t>Print[c];</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Syntax: </a:t>
            </a:r>
            <a:r>
              <a:rPr lang="en-US" sz="2800" b="1" strike="noStrike" spc="-1">
                <a:solidFill>
                  <a:srgbClr val="000000"/>
                </a:solidFill>
                <a:uFill>
                  <a:solidFill>
                    <a:srgbClr val="FFFFFF"/>
                  </a:solidFill>
                </a:uFill>
                <a:latin typeface="Century Gothic"/>
                <a:ea typeface="DejaVu Sans"/>
              </a:rPr>
              <a:t>NumberQ[]</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You can check whether the variable </a:t>
            </a:r>
            <a:r>
              <a:rPr lang="en-US" sz="2800" strike="noStrike" spc="-1">
                <a:solidFill>
                  <a:srgbClr val="000000"/>
                </a:solidFill>
                <a:uFill>
                  <a:solidFill>
                    <a:srgbClr val="FFFFFF"/>
                  </a:solidFill>
                </a:uFill>
                <a:latin typeface="Century Gothic"/>
                <a:ea typeface="DejaVu Sans"/>
              </a:rPr>
              <a:t>c </a:t>
            </a:r>
            <a:r>
              <a:rPr lang="en-US" sz="2800" strike="noStrike" spc="-1">
                <a:solidFill>
                  <a:srgbClr val="000000"/>
                </a:solidFill>
                <a:uFill>
                  <a:solidFill>
                    <a:srgbClr val="FFFFFF"/>
                  </a:solidFill>
                </a:uFill>
                <a:latin typeface="Calibri"/>
                <a:ea typeface="DejaVu Sans"/>
              </a:rPr>
              <a:t>is a numeric using </a:t>
            </a:r>
            <a:endParaRPr/>
          </a:p>
          <a:p>
            <a:pPr marL="1440" algn="ctr">
              <a:lnSpc>
                <a:spcPct val="100000"/>
              </a:lnSpc>
            </a:pPr>
            <a:r>
              <a:rPr lang="en-US" sz="2800" b="1" strike="noStrike" spc="-1">
                <a:solidFill>
                  <a:srgbClr val="000000"/>
                </a:solidFill>
                <a:uFill>
                  <a:solidFill>
                    <a:srgbClr val="FFFFFF"/>
                  </a:solidFill>
                </a:uFill>
                <a:latin typeface="Century Gothic"/>
                <a:ea typeface="DejaVu Sans"/>
              </a:rPr>
              <a:t>NumberQ[c]</a:t>
            </a:r>
            <a:r>
              <a:rPr lang="en-US" sz="2800" b="1" strike="noStrike" spc="-1">
                <a:solidFill>
                  <a:srgbClr val="000000"/>
                </a:solidFill>
                <a:uFill>
                  <a:solidFill>
                    <a:srgbClr val="FFFFFF"/>
                  </a:solidFill>
                </a:uFill>
                <a:latin typeface="Calibri"/>
                <a:ea typeface="DejaVu Sans"/>
              </a:rPr>
              <a:t> </a:t>
            </a:r>
            <a:endParaRPr/>
          </a:p>
          <a:p>
            <a:pPr>
              <a:lnSpc>
                <a:spcPct val="9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 name="CustomShape 1"/>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US" sz="4400" strike="noStrike" spc="-1">
                <a:solidFill>
                  <a:srgbClr val="000000"/>
                </a:solidFill>
                <a:uFill>
                  <a:solidFill>
                    <a:srgbClr val="FFFFFF"/>
                  </a:solidFill>
                </a:uFill>
                <a:latin typeface="Calibri Light"/>
                <a:ea typeface="DejaVu Sans"/>
              </a:rPr>
              <a:t>Do loop command</a:t>
            </a:r>
            <a:endParaRPr/>
          </a:p>
        </p:txBody>
      </p:sp>
      <p:sp>
        <p:nvSpPr>
          <p:cNvPr id="160" name="CustomShape 2"/>
          <p:cNvSpPr/>
          <p:nvPr/>
        </p:nvSpPr>
        <p:spPr>
          <a:xfrm>
            <a:off x="838080" y="182556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Syntax: </a:t>
            </a:r>
            <a:endParaRPr/>
          </a:p>
          <a:p>
            <a:pPr>
              <a:lnSpc>
                <a:spcPct val="100000"/>
              </a:lnSpc>
            </a:pPr>
            <a:r>
              <a:rPr lang="en-US" sz="2800" b="1" strike="noStrike" spc="-1">
                <a:solidFill>
                  <a:srgbClr val="000000"/>
                </a:solidFill>
                <a:uFill>
                  <a:solidFill>
                    <a:srgbClr val="FFFFFF"/>
                  </a:solidFill>
                </a:uFill>
                <a:latin typeface="Century Gothic"/>
                <a:ea typeface="DejaVu Sans"/>
              </a:rPr>
              <a:t>Do [ </a:t>
            </a:r>
            <a:endParaRPr/>
          </a:p>
          <a:p>
            <a:pPr>
              <a:lnSpc>
                <a:spcPct val="100000"/>
              </a:lnSpc>
            </a:pPr>
            <a:r>
              <a:rPr lang="en-US" sz="2800" b="1" strike="noStrike" spc="-1">
                <a:solidFill>
                  <a:srgbClr val="000000"/>
                </a:solidFill>
                <a:uFill>
                  <a:solidFill>
                    <a:srgbClr val="FFFFFF"/>
                  </a:solidFill>
                </a:uFill>
                <a:latin typeface="Century Gothic"/>
                <a:ea typeface="DejaVu Sans"/>
              </a:rPr>
              <a:t>expression; </a:t>
            </a:r>
            <a:endParaRPr/>
          </a:p>
          <a:p>
            <a:pPr>
              <a:lnSpc>
                <a:spcPct val="100000"/>
              </a:lnSpc>
            </a:pPr>
            <a:r>
              <a:rPr lang="en-US" sz="2800" b="1" strike="noStrike" spc="-1">
                <a:solidFill>
                  <a:srgbClr val="000000"/>
                </a:solidFill>
                <a:uFill>
                  <a:solidFill>
                    <a:srgbClr val="FFFFFF"/>
                  </a:solidFill>
                </a:uFill>
                <a:latin typeface="Century Gothic"/>
                <a:ea typeface="DejaVu Sans"/>
              </a:rPr>
              <a:t>,{n,nbegin, nlast, interval}</a:t>
            </a:r>
            <a:endParaRPr/>
          </a:p>
          <a:p>
            <a:pPr>
              <a:lnSpc>
                <a:spcPct val="100000"/>
              </a:lnSpc>
            </a:pPr>
            <a:r>
              <a:rPr lang="en-US" sz="2800" b="1" strike="noStrike" spc="-1">
                <a:solidFill>
                  <a:srgbClr val="000000"/>
                </a:solidFill>
                <a:uFill>
                  <a:solidFill>
                    <a:srgbClr val="FFFFFF"/>
                  </a:solidFill>
                </a:uFill>
                <a:latin typeface="Century Gothic"/>
                <a:ea typeface="DejaVu Sans"/>
              </a:rPr>
              <a:t>];</a:t>
            </a:r>
            <a:endParaRPr/>
          </a:p>
          <a:p>
            <a:pPr marL="228600" indent="-226800">
              <a:lnSpc>
                <a:spcPct val="90000"/>
              </a:lnSpc>
              <a:buFont typeface="Arial"/>
              <a:buChar char="•"/>
            </a:pPr>
            <a:r>
              <a:rPr lang="en-US" sz="2800" strike="noStrike" spc="-1">
                <a:solidFill>
                  <a:srgbClr val="000000"/>
                </a:solidFill>
                <a:uFill>
                  <a:solidFill>
                    <a:srgbClr val="FFFFFF"/>
                  </a:solidFill>
                </a:uFill>
                <a:latin typeface="Calibri"/>
                <a:ea typeface="DejaVu Sans"/>
              </a:rPr>
              <a:t>Example:</a:t>
            </a:r>
            <a:endParaRPr/>
          </a:p>
          <a:p>
            <a:pPr>
              <a:lnSpc>
                <a:spcPct val="100000"/>
              </a:lnSpc>
            </a:pPr>
            <a:r>
              <a:rPr lang="en-US" sz="2800" b="1" strike="noStrike" spc="-1">
                <a:solidFill>
                  <a:srgbClr val="000000"/>
                </a:solidFill>
                <a:uFill>
                  <a:solidFill>
                    <a:srgbClr val="FFFFFF"/>
                  </a:solidFill>
                </a:uFill>
                <a:latin typeface="Calibri"/>
                <a:ea typeface="DejaVu Sans"/>
              </a:rPr>
              <a:t> </a:t>
            </a:r>
            <a:r>
              <a:rPr lang="en-US" sz="2800" b="1" strike="noStrike" spc="-1">
                <a:solidFill>
                  <a:srgbClr val="000000"/>
                </a:solidFill>
                <a:uFill>
                  <a:solidFill>
                    <a:srgbClr val="FFFFFF"/>
                  </a:solidFill>
                </a:uFill>
                <a:latin typeface="Century Gothic"/>
                <a:ea typeface="DejaVu Sans"/>
              </a:rPr>
              <a:t>Do [ </a:t>
            </a:r>
            <a:endParaRPr/>
          </a:p>
          <a:p>
            <a:pPr>
              <a:lnSpc>
                <a:spcPct val="100000"/>
              </a:lnSpc>
            </a:pPr>
            <a:r>
              <a:rPr lang="en-US" sz="2800" b="1" strike="noStrike" spc="-1">
                <a:solidFill>
                  <a:srgbClr val="000000"/>
                </a:solidFill>
                <a:uFill>
                  <a:solidFill>
                    <a:srgbClr val="FFFFFF"/>
                  </a:solidFill>
                </a:uFill>
                <a:latin typeface="Century Gothic"/>
                <a:ea typeface="DejaVu Sans"/>
              </a:rPr>
              <a:t>Print[“hello world for the ”,n, ”time”]; </a:t>
            </a:r>
            <a:endParaRPr/>
          </a:p>
          <a:p>
            <a:pPr>
              <a:lnSpc>
                <a:spcPct val="100000"/>
              </a:lnSpc>
            </a:pPr>
            <a:r>
              <a:rPr lang="en-US" sz="2800" b="1" strike="noStrike" spc="-1">
                <a:solidFill>
                  <a:srgbClr val="000000"/>
                </a:solidFill>
                <a:uFill>
                  <a:solidFill>
                    <a:srgbClr val="FFFFFF"/>
                  </a:solidFill>
                </a:uFill>
                <a:latin typeface="Century Gothic"/>
                <a:ea typeface="DejaVu Sans"/>
              </a:rPr>
              <a:t>,{n,1, 5, 1}</a:t>
            </a:r>
            <a:endParaRPr/>
          </a:p>
          <a:p>
            <a:pPr>
              <a:lnSpc>
                <a:spcPct val="100000"/>
              </a:lnSpc>
            </a:pPr>
            <a:r>
              <a:rPr lang="en-US" sz="2800" b="1" strike="noStrike" spc="-1">
                <a:solidFill>
                  <a:srgbClr val="000000"/>
                </a:solidFill>
                <a:uFill>
                  <a:solidFill>
                    <a:srgbClr val="FFFFFF"/>
                  </a:solidFill>
                </a:uFill>
                <a:latin typeface="Century Gothic"/>
                <a:ea typeface="DejaVu Sans"/>
              </a:rPr>
              <a:t>];</a:t>
            </a:r>
            <a:endParaRPr/>
          </a:p>
          <a:p>
            <a:pPr>
              <a:lnSpc>
                <a:spcPct val="100000"/>
              </a:lnSpc>
            </a:pP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 name="TextShape 1"/>
          <p:cNvSpPr txBox="1"/>
          <p:nvPr/>
        </p:nvSpPr>
        <p:spPr>
          <a:xfrm>
            <a:off x="609480" y="273600"/>
            <a:ext cx="10972080" cy="1144440"/>
          </a:xfrm>
          <a:prstGeom prst="rect">
            <a:avLst/>
          </a:prstGeom>
          <a:noFill/>
          <a:ln>
            <a:noFill/>
          </a:ln>
        </p:spPr>
        <p:txBody>
          <a:bodyPr lIns="0" tIns="0" rIns="0" bIns="0" anchor="ctr"/>
          <a:lstStyle/>
          <a:p>
            <a:pPr>
              <a:lnSpc>
                <a:spcPct val="90000"/>
              </a:lnSpc>
            </a:pPr>
            <a:r>
              <a:rPr lang="en-US" sz="4400" strike="noStrike" spc="-1">
                <a:solidFill>
                  <a:srgbClr val="000000"/>
                </a:solidFill>
                <a:uFill>
                  <a:solidFill>
                    <a:srgbClr val="FFFFFF"/>
                  </a:solidFill>
                </a:uFill>
                <a:latin typeface="Arial"/>
                <a:ea typeface="DejaVu Sans"/>
              </a:rPr>
              <a:t>Semicolon “</a:t>
            </a:r>
            <a:r>
              <a:rPr lang="en-US" sz="4400" b="1" strike="noStrike" spc="-1">
                <a:solidFill>
                  <a:srgbClr val="000000"/>
                </a:solidFill>
                <a:uFill>
                  <a:solidFill>
                    <a:srgbClr val="FFFFFF"/>
                  </a:solidFill>
                </a:uFill>
                <a:latin typeface="Arial"/>
                <a:ea typeface="DejaVu Sans"/>
              </a:rPr>
              <a:t>;</a:t>
            </a:r>
            <a:r>
              <a:rPr lang="en-US" sz="4400" strike="noStrike" spc="-1">
                <a:solidFill>
                  <a:srgbClr val="000000"/>
                </a:solidFill>
                <a:uFill>
                  <a:solidFill>
                    <a:srgbClr val="FFFFFF"/>
                  </a:solidFill>
                </a:uFill>
                <a:latin typeface="Arial"/>
                <a:ea typeface="DejaVu Sans"/>
              </a:rPr>
              <a:t>”</a:t>
            </a:r>
            <a:endParaRPr/>
          </a:p>
        </p:txBody>
      </p:sp>
      <p:sp>
        <p:nvSpPr>
          <p:cNvPr id="162" name="TextShape 2"/>
          <p:cNvSpPr txBox="1"/>
          <p:nvPr/>
        </p:nvSpPr>
        <p:spPr>
          <a:xfrm>
            <a:off x="609480" y="1604520"/>
            <a:ext cx="10972080" cy="3976920"/>
          </a:xfrm>
          <a:prstGeom prst="rect">
            <a:avLst/>
          </a:prstGeom>
          <a:noFill/>
          <a:ln>
            <a:noFill/>
          </a:ln>
        </p:spPr>
        <p:txBody>
          <a:bodyPr lIns="0" tIns="0" rIns="0" bIns="0" anchor="ctr"/>
          <a:lstStyle/>
          <a:p>
            <a:pPr marL="228600" indent="-228240">
              <a:lnSpc>
                <a:spcPct val="90000"/>
              </a:lnSpc>
              <a:buFont typeface="Arial"/>
              <a:buChar char="•"/>
            </a:pPr>
            <a:r>
              <a:rPr lang="en-US" sz="2800" strike="noStrike" spc="-1">
                <a:solidFill>
                  <a:srgbClr val="000000"/>
                </a:solidFill>
                <a:uFill>
                  <a:solidFill>
                    <a:srgbClr val="FFFFFF"/>
                  </a:solidFill>
                </a:uFill>
                <a:latin typeface="Arial"/>
                <a:ea typeface="DejaVu Sans"/>
              </a:rPr>
              <a:t>Each line of code in Mathematica must be ended with a semicolon</a:t>
            </a:r>
            <a:endParaRPr/>
          </a:p>
          <a:p>
            <a:pPr algn="ctr">
              <a:lnSpc>
                <a:spcPct val="100000"/>
              </a:lnSpc>
            </a:pPr>
            <a:r>
              <a:rPr lang="en-US" sz="2800" strike="noStrike" spc="-1">
                <a:solidFill>
                  <a:srgbClr val="000000"/>
                </a:solidFill>
                <a:uFill>
                  <a:solidFill>
                    <a:srgbClr val="FFFFFF"/>
                  </a:solidFill>
                </a:uFill>
                <a:latin typeface="Arial"/>
                <a:ea typeface="DejaVu Sans"/>
              </a:rPr>
              <a:t>“;”</a:t>
            </a:r>
            <a:endParaRPr/>
          </a:p>
          <a:p>
            <a:pPr>
              <a:lnSpc>
                <a:spcPct val="100000"/>
              </a:lnSpc>
            </a:pPr>
            <a:r>
              <a:rPr lang="en-US" sz="2800" strike="noStrike" spc="-1">
                <a:solidFill>
                  <a:srgbClr val="000000"/>
                </a:solidFill>
                <a:uFill>
                  <a:solidFill>
                    <a:srgbClr val="FFFFFF"/>
                  </a:solidFill>
                </a:uFill>
                <a:latin typeface="Arial"/>
                <a:ea typeface="DejaVu Sans"/>
              </a:rPr>
              <a:t>e.g, </a:t>
            </a:r>
            <a:endParaRPr/>
          </a:p>
          <a:p>
            <a:pPr algn="ctr">
              <a:lnSpc>
                <a:spcPct val="100000"/>
              </a:lnSpc>
            </a:pPr>
            <a:r>
              <a:rPr lang="en-US" sz="2800" b="1" strike="noStrike" spc="-1">
                <a:solidFill>
                  <a:srgbClr val="000000"/>
                </a:solidFill>
                <a:uFill>
                  <a:solidFill>
                    <a:srgbClr val="FFFFFF"/>
                  </a:solidFill>
                </a:uFill>
                <a:latin typeface="Arial"/>
                <a:ea typeface="DejaVu Sans"/>
              </a:rPr>
              <a:t>Print[“Hollo world”];</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 name="CustomShape 1"/>
          <p:cNvSpPr/>
          <p:nvPr/>
        </p:nvSpPr>
        <p:spPr>
          <a:xfrm>
            <a:off x="838080" y="36504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US" sz="3600" strike="noStrike" spc="-1">
                <a:solidFill>
                  <a:srgbClr val="000000"/>
                </a:solidFill>
                <a:uFill>
                  <a:solidFill>
                    <a:srgbClr val="FFFFFF"/>
                  </a:solidFill>
                </a:uFill>
                <a:latin typeface="Calibri Light"/>
                <a:ea typeface="DejaVu Sans"/>
              </a:rPr>
              <a:t>Use do loop to calculate the accumulative amount of money you owe to a long (charging you 2% per week) in 20 weeks.</a:t>
            </a:r>
            <a:endParaRPr/>
          </a:p>
        </p:txBody>
      </p:sp>
      <p:sp>
        <p:nvSpPr>
          <p:cNvPr id="164" name="CustomShape 2"/>
          <p:cNvSpPr/>
          <p:nvPr/>
        </p:nvSpPr>
        <p:spPr>
          <a:xfrm>
            <a:off x="1007640" y="2011680"/>
            <a:ext cx="10513800" cy="434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800" b="1" strike="noStrike" spc="-1">
                <a:solidFill>
                  <a:srgbClr val="000000"/>
                </a:solidFill>
                <a:uFill>
                  <a:solidFill>
                    <a:srgbClr val="FFFFFF"/>
                  </a:solidFill>
                </a:uFill>
                <a:latin typeface="Century Gothic"/>
                <a:ea typeface="DejaVu Sans"/>
              </a:rPr>
              <a:t>amount=5000;interestrate=0.02;</a:t>
            </a:r>
            <a:endParaRPr/>
          </a:p>
          <a:p>
            <a:pPr>
              <a:lnSpc>
                <a:spcPct val="100000"/>
              </a:lnSpc>
            </a:pPr>
            <a:r>
              <a:rPr lang="en-US" sz="2800" b="1" strike="noStrike" spc="-1">
                <a:solidFill>
                  <a:srgbClr val="000000"/>
                </a:solidFill>
                <a:uFill>
                  <a:solidFill>
                    <a:srgbClr val="FFFFFF"/>
                  </a:solidFill>
                </a:uFill>
                <a:latin typeface="Century Gothic"/>
                <a:ea typeface="DejaVu Sans"/>
              </a:rPr>
              <a:t>Do[</a:t>
            </a:r>
            <a:endParaRPr/>
          </a:p>
          <a:p>
            <a:pPr>
              <a:lnSpc>
                <a:spcPct val="100000"/>
              </a:lnSpc>
            </a:pPr>
            <a:r>
              <a:rPr lang="en-US" sz="2800" b="1" strike="noStrike" spc="-1">
                <a:solidFill>
                  <a:srgbClr val="000000"/>
                </a:solidFill>
                <a:uFill>
                  <a:solidFill>
                    <a:srgbClr val="FFFFFF"/>
                  </a:solidFill>
                </a:uFill>
                <a:latin typeface="Century Gothic"/>
                <a:ea typeface="DejaVu Sans"/>
              </a:rPr>
              <a:t>interest=amount*interestrate;</a:t>
            </a:r>
            <a:endParaRPr/>
          </a:p>
          <a:p>
            <a:pPr>
              <a:lnSpc>
                <a:spcPct val="100000"/>
              </a:lnSpc>
            </a:pPr>
            <a:r>
              <a:rPr lang="en-US" sz="2800" b="1" strike="noStrike" spc="-1">
                <a:solidFill>
                  <a:srgbClr val="000000"/>
                </a:solidFill>
                <a:uFill>
                  <a:solidFill>
                    <a:srgbClr val="FFFFFF"/>
                  </a:solidFill>
                </a:uFill>
                <a:latin typeface="Century Gothic"/>
                <a:ea typeface="DejaVu Sans"/>
              </a:rPr>
              <a:t>amount= amount+interest;</a:t>
            </a:r>
            <a:endParaRPr/>
          </a:p>
          <a:p>
            <a:pPr>
              <a:lnSpc>
                <a:spcPct val="100000"/>
              </a:lnSpc>
            </a:pPr>
            <a:r>
              <a:rPr lang="en-US" sz="2800" b="1" strike="noStrike" spc="-1">
                <a:solidFill>
                  <a:srgbClr val="000000"/>
                </a:solidFill>
                <a:uFill>
                  <a:solidFill>
                    <a:srgbClr val="FFFFFF"/>
                  </a:solidFill>
                </a:uFill>
                <a:latin typeface="Century Gothic"/>
                <a:ea typeface="DejaVu Sans"/>
              </a:rPr>
              <a:t>Print[“This is the ”, n, “ week. The amount I owe a long is ”, interest];</a:t>
            </a:r>
            <a:endParaRPr/>
          </a:p>
          <a:p>
            <a:pPr>
              <a:lnSpc>
                <a:spcPct val="100000"/>
              </a:lnSpc>
            </a:pPr>
            <a:r>
              <a:rPr lang="en-US" sz="2800" b="1" strike="noStrike" spc="-1">
                <a:solidFill>
                  <a:srgbClr val="000000"/>
                </a:solidFill>
                <a:uFill>
                  <a:solidFill>
                    <a:srgbClr val="FFFFFF"/>
                  </a:solidFill>
                </a:uFill>
                <a:latin typeface="Century Gothic"/>
                <a:ea typeface="DejaVu Sans"/>
              </a:rPr>
              <a:t>,{n,1,20,1}</a:t>
            </a:r>
            <a:endParaRPr/>
          </a:p>
          <a:p>
            <a:pPr>
              <a:lnSpc>
                <a:spcPct val="100000"/>
              </a:lnSpc>
            </a:pPr>
            <a:r>
              <a:rPr lang="en-US" sz="2800" b="1" strike="noStrike" spc="-1">
                <a:solidFill>
                  <a:srgbClr val="000000"/>
                </a:solidFill>
                <a:uFill>
                  <a:solidFill>
                    <a:srgbClr val="FFFFFF"/>
                  </a:solidFill>
                </a:uFill>
                <a:latin typeface="Century Gothic"/>
                <a:ea typeface="DejaVu Sans"/>
              </a:rPr>
              <a: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 name="CustomShape 1"/>
          <p:cNvSpPr/>
          <p:nvPr/>
        </p:nvSpPr>
        <p:spPr>
          <a:xfrm>
            <a:off x="640440" y="1874880"/>
            <a:ext cx="10971720" cy="39765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amount = Input["Amount borrowed"];</a:t>
            </a:r>
            <a:endParaRPr/>
          </a:p>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interestrate = Input["interest rate, in percentage"];</a:t>
            </a:r>
            <a:endParaRPr/>
          </a:p>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nlast = Input["how many month to clear the loan"];</a:t>
            </a:r>
            <a:endParaRPr/>
          </a:p>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Print["amount=", amount];</a:t>
            </a:r>
            <a:endParaRPr/>
          </a:p>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Print["interestrate=", interestrate];</a:t>
            </a:r>
            <a:endParaRPr/>
          </a:p>
          <a:p>
            <a:pPr marL="432000" indent="-323280">
              <a:lnSpc>
                <a:spcPct val="100000"/>
              </a:lnSpc>
              <a:buClr>
                <a:srgbClr val="FFFFFF"/>
              </a:buClr>
              <a:buSzPct val="45000"/>
              <a:buFont typeface="StarSymbol"/>
              <a:buChar char="l"/>
            </a:pPr>
            <a:r>
              <a:rPr lang="en-US" sz="2800" b="1" strike="noStrike" spc="-1">
                <a:solidFill>
                  <a:srgbClr val="000000"/>
                </a:solidFill>
                <a:uFill>
                  <a:solidFill>
                    <a:srgbClr val="FFFFFF"/>
                  </a:solidFill>
                </a:uFill>
                <a:latin typeface="Arial"/>
                <a:ea typeface="DejaVu Sans"/>
              </a:rPr>
              <a:t>Print["nlast=", nlast];</a:t>
            </a:r>
            <a:endParaRPr/>
          </a:p>
        </p:txBody>
      </p:sp>
      <p:sp>
        <p:nvSpPr>
          <p:cNvPr id="166" name="CustomShape 2"/>
          <p:cNvSpPr/>
          <p:nvPr/>
        </p:nvSpPr>
        <p:spPr>
          <a:xfrm>
            <a:off x="838080" y="419400"/>
            <a:ext cx="10513800" cy="132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3600" strike="noStrike" spc="-1">
                <a:solidFill>
                  <a:srgbClr val="000000"/>
                </a:solidFill>
                <a:uFill>
                  <a:solidFill>
                    <a:srgbClr val="FFFFFF"/>
                  </a:solidFill>
                </a:uFill>
                <a:latin typeface="Calibri Light"/>
                <a:ea typeface="DejaVu Sans"/>
              </a:rPr>
              <a:t>Syntax: </a:t>
            </a:r>
            <a:r>
              <a:rPr lang="en-US" sz="3600" b="1" strike="noStrike" spc="-1">
                <a:solidFill>
                  <a:srgbClr val="000000"/>
                </a:solidFill>
                <a:uFill>
                  <a:solidFill>
                    <a:srgbClr val="FFFFFF"/>
                  </a:solidFill>
                </a:uFill>
                <a:latin typeface="Calibri Light"/>
                <a:ea typeface="DejaVu Sans"/>
              </a:rPr>
              <a:t>Input[]</a:t>
            </a:r>
            <a:r>
              <a:rPr lang="en-US" sz="3600" strike="noStrike" spc="-1">
                <a:solidFill>
                  <a:srgbClr val="000000"/>
                </a:solidFill>
                <a:uFill>
                  <a:solidFill>
                    <a:srgbClr val="FFFFFF"/>
                  </a:solidFill>
                </a:uFill>
                <a:latin typeface="Calibri Light"/>
                <a:ea typeface="DejaVu Sans"/>
              </a:rPr>
              <a:t>, for interactive input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787</TotalTime>
  <Words>1153</Words>
  <Application>Microsoft Office PowerPoint</Application>
  <PresentationFormat>Widescreen</PresentationFormat>
  <Paragraphs>164</Paragraphs>
  <Slides>21</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21</vt:i4>
      </vt:variant>
    </vt:vector>
  </HeadingPairs>
  <TitlesOfParts>
    <vt:vector size="32" baseType="lpstr">
      <vt:lpstr>DejaVu Sans</vt:lpstr>
      <vt:lpstr>StarSymbol</vt:lpstr>
      <vt:lpstr>Arial</vt:lpstr>
      <vt:lpstr>Calibri</vt:lpstr>
      <vt:lpstr>Calibri Light</vt:lpstr>
      <vt:lpstr>Century Gothic</vt:lpstr>
      <vt:lpstr>Symbol</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Yoon Tiem Leong</dc:creator>
  <cp:lastModifiedBy>tlyoon</cp:lastModifiedBy>
  <cp:revision>150</cp:revision>
  <dcterms:created xsi:type="dcterms:W3CDTF">2015-02-28T03:19:47Z</dcterms:created>
  <dcterms:modified xsi:type="dcterms:W3CDTF">2016-02-25T03:58:30Z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21</vt:i4>
  </property>
</Properties>
</file>