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446" r:id="rId2"/>
    <p:sldId id="665" r:id="rId3"/>
    <p:sldId id="666" r:id="rId4"/>
  </p:sldIdLst>
  <p:sldSz cx="9144000" cy="6858000" type="screen4x3"/>
  <p:notesSz cx="7315200" cy="96012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CC9900"/>
    <a:srgbClr val="339933"/>
    <a:srgbClr val="C0FEF9"/>
    <a:srgbClr val="CECECE"/>
    <a:srgbClr val="DADADA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3109" autoAdjust="0"/>
  </p:normalViewPr>
  <p:slideViewPr>
    <p:cSldViewPr snapToGrid="0">
      <p:cViewPr varScale="1">
        <p:scale>
          <a:sx n="67" d="100"/>
          <a:sy n="67" d="100"/>
        </p:scale>
        <p:origin x="1416" y="7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4413" y="4327525"/>
            <a:ext cx="681037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013" tIns="48147" rIns="98013" bIns="48147">
            <a:spAutoFit/>
          </a:bodyPr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B42A53D2-DC4F-42B5-B505-47BF9D601F3C}" type="slidenum">
              <a:rPr lang="zh-CN" altLang="en-US" sz="3800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 sz="38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3" tIns="48147" rIns="98013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59BB-F73D-4770-AD5B-5B0107325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F65-1896-4CB4-BE06-B62301F349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5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7F4B-D184-471B-A811-5E79BB96C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4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8DB5-4935-466F-AFE9-8FD35549F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6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F781-A3C9-486F-8959-392286108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8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232-2F0D-4032-8235-9FAC40174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2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00DD-E941-4CE2-A43D-3440A7C4C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3085-F81D-4D46-8AB0-CEB0A0061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884F-A2DE-4603-A5D4-E1AF50AA9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3533-5599-493F-B402-657CB045C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78A9-CB2A-4B2C-A232-A84188D6D7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2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329C-19A2-447A-97A8-23770153C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1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35D2B3-349A-421A-B5F7-3C4F2D902B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Assignment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radially symmetric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4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312388" y="924911"/>
                <a:ext cx="5491437" cy="54443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   (1D wave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all points sitting on the circle with a common radius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, the value of wave is also common, i.e.,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on a common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some chosen large positive integer, e.g., 50.</a:t>
                </a:r>
              </a:p>
              <a:p>
                <a:r>
                  <a:rPr lang="en-US" sz="2000" dirty="0"/>
                  <a:t>A 2D radially symmetric wave centered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000" dirty="0"/>
                  <a:t> can be generate from the 1D wave form </a:t>
                </a:r>
              </a:p>
            </p:txBody>
          </p:sp>
        </mc:Choice>
        <mc:Fallback xmlns="">
          <p:sp>
            <p:nvSpPr>
              <p:cNvPr id="49" name="Content Placeholder 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312388" y="924911"/>
                <a:ext cx="5491437" cy="5444358"/>
              </a:xfrm>
              <a:blipFill>
                <a:blip r:embed="rId2"/>
                <a:stretch>
                  <a:fillRect t="-56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grpSp>
        <p:nvGrpSpPr>
          <p:cNvPr id="53" name="Group 52"/>
          <p:cNvGrpSpPr/>
          <p:nvPr/>
        </p:nvGrpSpPr>
        <p:grpSpPr>
          <a:xfrm>
            <a:off x="252249" y="1736112"/>
            <a:ext cx="2778544" cy="2793847"/>
            <a:chOff x="1030014" y="1820195"/>
            <a:chExt cx="2778544" cy="2793847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 flipV="1">
              <a:off x="2175926" y="2228266"/>
              <a:ext cx="0" cy="23857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flipV="1">
              <a:off x="1030014" y="3236783"/>
              <a:ext cx="2353469" cy="232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1190166" y="2363190"/>
              <a:ext cx="1971521" cy="189935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792027" y="2557971"/>
              <a:ext cx="123220" cy="2068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cxnSpLocks/>
            </p:cNvCxnSpPr>
            <p:nvPr/>
          </p:nvCxnSpPr>
          <p:spPr bwMode="auto">
            <a:xfrm>
              <a:off x="2727218" y="2600678"/>
              <a:ext cx="286604" cy="607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53637" y="2228266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637" y="2228266"/>
                  <a:ext cx="529846" cy="220274"/>
                </a:xfrm>
                <a:prstGeom prst="rect">
                  <a:avLst/>
                </a:prstGeom>
                <a:blipFill>
                  <a:blip r:embed="rId3"/>
                  <a:stretch>
                    <a:fillRect r="-94186" b="-9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8" idx="7"/>
            </p:cNvCxnSpPr>
            <p:nvPr/>
          </p:nvCxnSpPr>
          <p:spPr bwMode="auto">
            <a:xfrm>
              <a:off x="2872964" y="2641344"/>
              <a:ext cx="20719" cy="6186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cxnSpLocks/>
              <a:stCxn id="18" idx="7"/>
            </p:cNvCxnSpPr>
            <p:nvPr/>
          </p:nvCxnSpPr>
          <p:spPr bwMode="auto">
            <a:xfrm flipH="1" flipV="1">
              <a:off x="2175926" y="2624722"/>
              <a:ext cx="697038" cy="166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674967" y="3247799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967" y="3247799"/>
                  <a:ext cx="529846" cy="220274"/>
                </a:xfrm>
                <a:prstGeom prst="rect">
                  <a:avLst/>
                </a:prstGeom>
                <a:blipFill>
                  <a:blip r:embed="rId4"/>
                  <a:stretch>
                    <a:fillRect b="-7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63139" y="2498921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139" y="2498921"/>
                  <a:ext cx="529846" cy="220274"/>
                </a:xfrm>
                <a:prstGeom prst="rect">
                  <a:avLst/>
                </a:prstGeom>
                <a:blipFill>
                  <a:blip r:embed="rId5"/>
                  <a:stretch>
                    <a:fillRect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278712" y="301354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712" y="3013543"/>
                  <a:ext cx="529846" cy="220274"/>
                </a:xfrm>
                <a:prstGeom prst="rect">
                  <a:avLst/>
                </a:prstGeom>
                <a:blipFill>
                  <a:blip r:embed="rId6"/>
                  <a:stretch>
                    <a:fillRect b="-47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911003" y="1820195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003" y="1820195"/>
                  <a:ext cx="529846" cy="220274"/>
                </a:xfrm>
                <a:prstGeom prst="rect">
                  <a:avLst/>
                </a:prstGeom>
                <a:blipFill>
                  <a:blip r:embed="rId7"/>
                  <a:stretch>
                    <a:fillRect b="-8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endCxn id="18" idx="7"/>
            </p:cNvCxnSpPr>
            <p:nvPr/>
          </p:nvCxnSpPr>
          <p:spPr bwMode="auto">
            <a:xfrm flipV="1">
              <a:off x="2175926" y="2641344"/>
              <a:ext cx="697038" cy="6186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Arc 36"/>
            <p:cNvSpPr/>
            <p:nvPr/>
          </p:nvSpPr>
          <p:spPr bwMode="auto">
            <a:xfrm rot="2054318">
              <a:off x="2193410" y="2834388"/>
              <a:ext cx="536007" cy="545360"/>
            </a:xfrm>
            <a:prstGeom prst="arc">
              <a:avLst>
                <a:gd name="adj1" fmla="val 16107178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340037" y="291329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037" y="2913293"/>
                  <a:ext cx="529846" cy="220274"/>
                </a:xfrm>
                <a:prstGeom prst="rect">
                  <a:avLst/>
                </a:prstGeom>
                <a:blipFill>
                  <a:blip r:embed="rId8"/>
                  <a:stretch>
                    <a:fillRect b="-7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118632" y="2537698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632" y="2537698"/>
                  <a:ext cx="529846" cy="220274"/>
                </a:xfrm>
                <a:prstGeom prst="rect">
                  <a:avLst/>
                </a:prstGeom>
                <a:blipFill>
                  <a:blip r:embed="rId9"/>
                  <a:stretch>
                    <a:fillRect b="-7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2138656" y="2608827"/>
              <a:ext cx="702962" cy="5915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860597" y="323678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597" y="3236783"/>
                  <a:ext cx="529846" cy="220274"/>
                </a:xfrm>
                <a:prstGeom prst="rect">
                  <a:avLst/>
                </a:prstGeom>
                <a:blipFill>
                  <a:blip r:embed="rId10"/>
                  <a:stretch>
                    <a:fillRect b="-5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066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cap="none" dirty="0" err="1"/>
              <a:t>Visualise</a:t>
            </a:r>
            <a:r>
              <a:rPr lang="en-US" sz="4000" b="0" cap="none"/>
              <a:t> a 2D radia</a:t>
            </a:r>
            <a:r>
              <a:rPr lang="en-US" sz="4000"/>
              <a:t>l wave</a:t>
            </a:r>
            <a:endParaRPr lang="en-US" sz="4000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57200" y="5103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2400" kern="0" dirty="0"/>
              <a:t>To visualize it, use </a:t>
            </a:r>
            <a:r>
              <a:rPr lang="en-US" sz="2400" kern="0" dirty="0" err="1"/>
              <a:t>ListDensityPlot</a:t>
            </a:r>
            <a:r>
              <a:rPr lang="en-US" sz="2400" kern="0" dirty="0"/>
              <a:t>[ ]</a:t>
            </a:r>
            <a:br>
              <a:rPr lang="en-US" sz="2400" kern="0" dirty="0"/>
            </a:br>
            <a:r>
              <a:rPr lang="en-US" sz="2400" kern="0" dirty="0"/>
              <a:t>You may need to impose the option </a:t>
            </a:r>
            <a:r>
              <a:rPr lang="en-US" sz="2400" kern="0" dirty="0" err="1"/>
              <a:t>InterpolationOrder</a:t>
            </a:r>
            <a:r>
              <a:rPr lang="en-US" sz="2400" kern="0" dirty="0"/>
              <a:t> -&gt; 0 in </a:t>
            </a:r>
            <a:r>
              <a:rPr lang="en-US" sz="2400" kern="0" dirty="0" err="1"/>
              <a:t>ListDensityPlot</a:t>
            </a:r>
            <a:r>
              <a:rPr lang="en-US" sz="2400" kern="0" dirty="0"/>
              <a:t>[ ]</a:t>
            </a:r>
          </a:p>
        </p:txBody>
      </p:sp>
      <p:pic>
        <p:nvPicPr>
          <p:cNvPr id="6" name="Screen Recording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2638" y="1219200"/>
            <a:ext cx="3628686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9292</TotalTime>
  <Pages>28</Pages>
  <Words>136</Words>
  <Application>Microsoft Office PowerPoint</Application>
  <PresentationFormat>On-screen Show (4:3)</PresentationFormat>
  <Paragraphs>23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Arial</vt:lpstr>
      <vt:lpstr>Cambria Math</vt:lpstr>
      <vt:lpstr>Garamond</vt:lpstr>
      <vt:lpstr>Times New Roman</vt:lpstr>
      <vt:lpstr>Wingdings</vt:lpstr>
      <vt:lpstr>Edge</vt:lpstr>
      <vt:lpstr>Assignment 11</vt:lpstr>
      <vt:lpstr>2D radially symmetric wave</vt:lpstr>
      <vt:lpstr>Visualise a 2D radial wave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Addison Wesley</dc:creator>
  <cp:keywords/>
  <dc:description/>
  <cp:lastModifiedBy>Yoon Tiem Leong</cp:lastModifiedBy>
  <cp:revision>965</cp:revision>
  <cp:lastPrinted>2000-05-10T13:32:21Z</cp:lastPrinted>
  <dcterms:created xsi:type="dcterms:W3CDTF">2000-05-09T12:24:52Z</dcterms:created>
  <dcterms:modified xsi:type="dcterms:W3CDTF">2017-04-21T16:44:57Z</dcterms:modified>
</cp:coreProperties>
</file>