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446" r:id="rId2"/>
    <p:sldId id="660" r:id="rId3"/>
    <p:sldId id="663" r:id="rId4"/>
    <p:sldId id="661" r:id="rId5"/>
    <p:sldId id="662" r:id="rId6"/>
    <p:sldId id="664" r:id="rId7"/>
  </p:sldIdLst>
  <p:sldSz cx="9144000" cy="6858000" type="screen4x3"/>
  <p:notesSz cx="7315200" cy="96012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CC9900"/>
    <a:srgbClr val="339933"/>
    <a:srgbClr val="C0FEF9"/>
    <a:srgbClr val="CECECE"/>
    <a:srgbClr val="DADADA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3109" autoAdjust="0"/>
  </p:normalViewPr>
  <p:slideViewPr>
    <p:cSldViewPr snapToGrid="0">
      <p:cViewPr varScale="1">
        <p:scale>
          <a:sx n="67" d="100"/>
          <a:sy n="67" d="100"/>
        </p:scale>
        <p:origin x="1416" y="7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554413" y="4327525"/>
            <a:ext cx="681037" cy="665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8013" tIns="48147" rIns="98013" bIns="48147">
            <a:spAutoFit/>
          </a:bodyPr>
          <a:lstStyle>
            <a:lvl1pPr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B42A53D2-DC4F-42B5-B505-47BF9D601F3C}" type="slidenum">
              <a:rPr lang="zh-CN" altLang="en-US" sz="3800" smtClean="0"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CN" sz="38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013" tIns="48147" rIns="98013" bIns="48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59BB-F73D-4770-AD5B-5B0107325D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06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1F65-1896-4CB4-BE06-B62301F349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5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7F4B-D184-471B-A811-5E79BB96CD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42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E8DB5-4935-466F-AFE9-8FD35549F4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66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F781-A3C9-486F-8959-3922861080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982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0232-2F0D-4032-8235-9FAC40174B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524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D00DD-E941-4CE2-A43D-3440A7C4CD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319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3085-F81D-4D46-8AB0-CEB0A0061C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53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884F-A2DE-4603-A5D4-E1AF50AA9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127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3533-5599-493F-B402-657CB045CE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1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78A9-CB2A-4B2C-A232-A84188D6D7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24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329C-19A2-447A-97A8-23770153C3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18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7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7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835D2B3-349A-421A-B5F7-3C4F2D902B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9762F4-10BB-41B4-A107-82139F9FF85D}" type="slidenum">
              <a:rPr lang="en-US" altLang="zh-CN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zh-CN" sz="1200">
              <a:latin typeface="Garamond" panose="02020404030301010803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Assignment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</a:rPr>
              <a:t>2D projectile motion</a:t>
            </a:r>
            <a:br>
              <a:rPr lang="en-US" dirty="0">
                <a:latin typeface="Cambria Math" panose="02040503050406030204" pitchFamily="18" charset="0"/>
              </a:rPr>
            </a:b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trajectory of a 2D projectile with initial location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), 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launching angle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are given by the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:r>
                  <a:rPr lang="en-US" i="1" dirty="0"/>
                  <a:t>t</a:t>
                </a:r>
                <a:r>
                  <a:rPr lang="en-US" dirty="0"/>
                  <a:t> from 0 till </a:t>
                </a:r>
                <a:r>
                  <a:rPr lang="en-US" i="1" dirty="0"/>
                  <a:t>T</a:t>
                </a:r>
                <a:r>
                  <a:rPr lang="en-US" dirty="0"/>
                  <a:t>, defined as the time of flight, </a:t>
                </a:r>
              </a:p>
              <a:p>
                <a:pPr marL="0" indent="0" algn="ctr">
                  <a:buNone/>
                </a:pPr>
                <a:r>
                  <a:rPr lang="en-US" i="1" dirty="0"/>
                  <a:t>T</a:t>
                </a:r>
                <a:r>
                  <a:rPr lang="en-US" dirty="0"/>
                  <a:t> =-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=−9.8</m:t>
                    </m:r>
                  </m:oMath>
                </a14:m>
                <a:r>
                  <a:rPr lang="en-US" dirty="0"/>
                  <a:t>1;</a:t>
                </a:r>
              </a:p>
              <a:p>
                <a:r>
                  <a:rPr lang="en-US" dirty="0"/>
                  <a:t>Animate the 2D projectile. Your output should be similar to the video in the next slide.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365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2Dprojectile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7200" y="2160588"/>
            <a:ext cx="8229600" cy="34115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9F781-A3C9-486F-8959-3922861080F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3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65147" y="4180537"/>
                <a:ext cx="8265968" cy="25198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ES" dirty="0"/>
                  <a:t>Consider a </a:t>
                </a:r>
                <a:r>
                  <a:rPr lang="es-ES" dirty="0" err="1"/>
                  <a:t>planet</a:t>
                </a:r>
                <a:r>
                  <a:rPr lang="es-ES" dirty="0"/>
                  <a:t> </a:t>
                </a:r>
                <a:r>
                  <a:rPr lang="es-ES" dirty="0" err="1"/>
                  <a:t>orbiting</a:t>
                </a:r>
                <a:r>
                  <a:rPr lang="es-ES" dirty="0"/>
                  <a:t>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Sun</a:t>
                </a:r>
                <a:r>
                  <a:rPr lang="es-ES" dirty="0"/>
                  <a:t> </a:t>
                </a:r>
                <a:r>
                  <a:rPr lang="es-ES" dirty="0" err="1"/>
                  <a:t>which</a:t>
                </a:r>
                <a:r>
                  <a:rPr lang="es-ES" dirty="0"/>
                  <a:t> </a:t>
                </a:r>
                <a:r>
                  <a:rPr lang="es-ES" dirty="0" err="1"/>
                  <a:t>is</a:t>
                </a:r>
                <a:r>
                  <a:rPr lang="es-ES" dirty="0"/>
                  <a:t> </a:t>
                </a:r>
                <a:r>
                  <a:rPr lang="es-ES" dirty="0" err="1"/>
                  <a:t>located</a:t>
                </a:r>
                <a:r>
                  <a:rPr lang="es-ES" dirty="0"/>
                  <a:t> at </a:t>
                </a:r>
                <a:r>
                  <a:rPr lang="es-ES" dirty="0" err="1"/>
                  <a:t>one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foci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ellipse</a:t>
                </a:r>
                <a:r>
                  <a:rPr lang="es-ES" dirty="0"/>
                  <a:t>.  </a:t>
                </a:r>
              </a:p>
              <a:p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coordinates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planet</a:t>
                </a:r>
                <a:r>
                  <a:rPr lang="es-ES" dirty="0"/>
                  <a:t> at time </a:t>
                </a:r>
                <a:r>
                  <a:rPr lang="es-ES" i="1" dirty="0"/>
                  <a:t>t</a:t>
                </a:r>
                <a:r>
                  <a:rPr lang="es-ES" dirty="0"/>
                  <a:t> can be </a:t>
                </a:r>
                <a:r>
                  <a:rPr lang="es-ES" dirty="0" err="1"/>
                  <a:t>expressed</a:t>
                </a:r>
                <a:r>
                  <a:rPr lang="es-ES" dirty="0"/>
                  <a:t> in </a:t>
                </a:r>
                <a:r>
                  <a:rPr lang="es-ES" dirty="0" err="1"/>
                  <a:t>parametrised</a:t>
                </a:r>
                <a:r>
                  <a:rPr lang="es-ES" dirty="0"/>
                  <a:t> </a:t>
                </a:r>
                <a:r>
                  <a:rPr lang="es-ES" dirty="0" err="1"/>
                  <a:t>form</a:t>
                </a:r>
                <a:r>
                  <a:rPr lang="es-ES" dirty="0"/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s-E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47" y="4180537"/>
                <a:ext cx="8265968" cy="2519808"/>
              </a:xfrm>
              <a:blipFill>
                <a:blip r:embed="rId2"/>
                <a:stretch>
                  <a:fillRect l="-590" t="-5085" r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dirty="0"/>
              <a:t>2-body Planetary motion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2" descr="http://upload.wikimedia.org/wikipedia/commons/thumb/7/76/An_image_describing_the_semi-major_and_semi-minor_axis_of_ellipse.svg/350px-An_image_describing_the_semi-major_and_semi-minor_axis_of_ellips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03" y="1702530"/>
            <a:ext cx="5940426" cy="247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42096" y="2941534"/>
            <a:ext cx="134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C(</a:t>
            </a:r>
            <a:r>
              <a:rPr lang="en-US" sz="2400" i="1" dirty="0" err="1"/>
              <a:t>h</a:t>
            </a:r>
            <a:r>
              <a:rPr lang="en-US" sz="2400" dirty="0" err="1"/>
              <a:t>,</a:t>
            </a:r>
            <a:r>
              <a:rPr lang="en-US" sz="2400" i="1" dirty="0" err="1"/>
              <a:t>k</a:t>
            </a:r>
            <a:r>
              <a:rPr lang="en-US" sz="24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0516" y="2248581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3036" y="2494802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1280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65147" y="4180537"/>
                <a:ext cx="8265968" cy="251980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Given any arbitrary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simulate the motion of the planet for a full period (i.e., the planet should complete one round from the beginning till the end of the animation). Your output should be similar to the video in the next slide.</a:t>
                </a:r>
              </a:p>
              <a:p>
                <a:pPr marL="0" indent="0" algn="ctr">
                  <a:buNone/>
                </a:pPr>
                <a:endParaRPr lang="es-E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47" y="4180537"/>
                <a:ext cx="8265968" cy="2519808"/>
              </a:xfrm>
              <a:blipFill>
                <a:blip r:embed="rId2"/>
                <a:stretch>
                  <a:fillRect l="-1475" t="-2663" r="-2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dirty="0"/>
              <a:t>2-body Planetary motion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2" descr="http://upload.wikimedia.org/wikipedia/commons/thumb/7/76/An_image_describing_the_semi-major_and_semi-minor_axis_of_ellipse.svg/350px-An_image_describing_the_semi-major_and_semi-minor_axis_of_ellips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03" y="1702530"/>
            <a:ext cx="5940426" cy="247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42096" y="2941534"/>
            <a:ext cx="134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C(</a:t>
            </a:r>
            <a:r>
              <a:rPr lang="en-US" sz="2400" i="1" dirty="0" err="1"/>
              <a:t>h</a:t>
            </a:r>
            <a:r>
              <a:rPr lang="en-US" sz="2400" dirty="0" err="1"/>
              <a:t>,</a:t>
            </a:r>
            <a:r>
              <a:rPr lang="en-US" sz="2400" i="1" dirty="0" err="1"/>
              <a:t>k</a:t>
            </a:r>
            <a:r>
              <a:rPr lang="en-US" sz="24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0516" y="2248581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3036" y="2494802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5097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lanetaryorbit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06600" y="1600200"/>
            <a:ext cx="5130800" cy="4530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9F781-A3C9-486F-8959-3922861080F8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2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9189</TotalTime>
  <Pages>28</Pages>
  <Words>229</Words>
  <Application>Microsoft Office PowerPoint</Application>
  <PresentationFormat>On-screen Show (4:3)</PresentationFormat>
  <Paragraphs>24</Paragraphs>
  <Slides>6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宋体</vt:lpstr>
      <vt:lpstr>Arial</vt:lpstr>
      <vt:lpstr>Cambria Math</vt:lpstr>
      <vt:lpstr>Garamond</vt:lpstr>
      <vt:lpstr>Times New Roman</vt:lpstr>
      <vt:lpstr>Wingdings</vt:lpstr>
      <vt:lpstr>Edge</vt:lpstr>
      <vt:lpstr>Assignment 9</vt:lpstr>
      <vt:lpstr>2D projectile motion </vt:lpstr>
      <vt:lpstr>PowerPoint Presentation</vt:lpstr>
      <vt:lpstr>2-body Planetary motion </vt:lpstr>
      <vt:lpstr>2-body Planetary motion 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Addison Wesley</dc:creator>
  <cp:keywords/>
  <dc:description/>
  <cp:lastModifiedBy>Yoon Tiem Leong</cp:lastModifiedBy>
  <cp:revision>950</cp:revision>
  <cp:lastPrinted>2000-05-10T13:32:21Z</cp:lastPrinted>
  <dcterms:created xsi:type="dcterms:W3CDTF">2000-05-09T12:24:52Z</dcterms:created>
  <dcterms:modified xsi:type="dcterms:W3CDTF">2017-04-14T16:29:57Z</dcterms:modified>
</cp:coreProperties>
</file>