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8"/>
  </p:notesMasterIdLst>
  <p:handoutMasterIdLst>
    <p:handoutMasterId r:id="rId9"/>
  </p:handoutMasterIdLst>
  <p:sldIdLst>
    <p:sldId id="669" r:id="rId2"/>
    <p:sldId id="682" r:id="rId3"/>
    <p:sldId id="683" r:id="rId4"/>
    <p:sldId id="685" r:id="rId5"/>
    <p:sldId id="686" r:id="rId6"/>
    <p:sldId id="688" r:id="rId7"/>
  </p:sldIdLst>
  <p:sldSz cx="9144000" cy="6858000" type="screen4x3"/>
  <p:notesSz cx="7315200" cy="9601200"/>
  <p:kinsoku lang="zh-CN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00"/>
    <a:srgbClr val="CC9900"/>
    <a:srgbClr val="339933"/>
    <a:srgbClr val="C0FEF9"/>
    <a:srgbClr val="CECECE"/>
    <a:srgbClr val="DADADA"/>
    <a:srgbClr val="FF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92" autoAdjust="0"/>
    <p:restoredTop sz="93109" autoAdjust="0"/>
  </p:normalViewPr>
  <p:slideViewPr>
    <p:cSldViewPr snapToGrid="0">
      <p:cViewPr varScale="1">
        <p:scale>
          <a:sx n="67" d="100"/>
          <a:sy n="67" d="100"/>
        </p:scale>
        <p:origin x="1416" y="78"/>
      </p:cViewPr>
      <p:guideLst>
        <p:guide orient="horz" pos="3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554413" y="4327525"/>
            <a:ext cx="681037" cy="665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8013" tIns="48147" rIns="98013" bIns="48147">
            <a:spAutoFit/>
          </a:bodyPr>
          <a:lstStyle>
            <a:lvl1pPr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B42A53D2-DC4F-42B5-B505-47BF9D601F3C}" type="slidenum">
              <a:rPr lang="zh-CN" altLang="en-US" sz="3800" smtClean="0">
                <a:latin typeface="Times New Roman" panose="02020603050405020304" pitchFamily="18" charset="0"/>
              </a:rPr>
              <a:pPr>
                <a:defRPr/>
              </a:pPr>
              <a:t>‹#›</a:t>
            </a:fld>
            <a:endParaRPr lang="en-US" altLang="zh-CN" sz="380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8013" tIns="48147" rIns="98013" bIns="481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759BB-F73D-4770-AD5B-5B0107325D6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7065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91F65-1896-4CB4-BE06-B62301F3499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555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27F4B-D184-471B-A811-5E79BB96CD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3423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E8DB5-4935-466F-AFE9-8FD35549F4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669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9F781-A3C9-486F-8959-3922861080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982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50232-2F0D-4032-8235-9FAC40174B3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524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D00DD-E941-4CE2-A43D-3440A7C4CDF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319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03085-F81D-4D46-8AB0-CEB0A0061C6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532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1884F-A2DE-4603-A5D4-E1AF50AA9C7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127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43533-5599-493F-B402-657CB045CE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219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578A9-CB2A-4B2C-A232-A84188D6D7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924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2329C-19A2-447A-97A8-23770153C3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518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17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7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7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8835D2B3-349A-421A-B5F7-3C4F2D902B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628560" y="159480"/>
            <a:ext cx="7886430" cy="9938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en-US" sz="135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Test 1</a:t>
            </a:r>
            <a:br>
              <a:rPr lang="en-US" sz="5400" dirty="0"/>
            </a:br>
            <a:r>
              <a:rPr lang="en-US" sz="5400" dirty="0"/>
              <a:t>28 April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759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2912" y="263525"/>
                <a:ext cx="8229600" cy="1139825"/>
              </a:xfrm>
            </p:spPr>
            <p:txBody>
              <a:bodyPr/>
              <a:lstStyle/>
              <a:p>
                <a:r>
                  <a:rPr lang="en-US" sz="3600" dirty="0"/>
                  <a:t>Q1. Generate a figure of a 2D right triangle  with base length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3600" dirty="0"/>
                  <a:t> and height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600" dirty="0"/>
                  <a:t>, with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2912" y="263525"/>
                <a:ext cx="8229600" cy="1139825"/>
              </a:xfrm>
              <a:blipFill>
                <a:blip r:embed="rId2"/>
                <a:stretch>
                  <a:fillRect l="-2296" t="-8021" r="-667" b="-24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1884F-A2DE-4603-A5D4-E1AF50AA9C70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  <p:sp>
        <p:nvSpPr>
          <p:cNvPr id="11" name="Rectangle 10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Inherited"/>
              </a:rPr>
              <a:t>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Inherited"/>
              </a:rPr>
              <a:t> 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099" y="1597089"/>
            <a:ext cx="3116489" cy="445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7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2912" y="263525"/>
                <a:ext cx="8229600" cy="1139825"/>
              </a:xfrm>
            </p:spPr>
            <p:txBody>
              <a:bodyPr/>
              <a:lstStyle/>
              <a:p>
                <a:r>
                  <a:rPr lang="en-US" sz="3600" dirty="0"/>
                  <a:t>Q2. Generate a figure of a 3D pyramid with height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/>
                  <a:t>(from tip to base) and a square base with length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3600" dirty="0"/>
                  <a:t> and,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2912" y="263525"/>
                <a:ext cx="8229600" cy="1139825"/>
              </a:xfrm>
              <a:blipFill>
                <a:blip r:embed="rId2"/>
                <a:stretch>
                  <a:fillRect l="-2296" t="-8021" r="-1778" b="-7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1884F-A2DE-4603-A5D4-E1AF50AA9C70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sp>
        <p:nvSpPr>
          <p:cNvPr id="11" name="Rectangle 10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Inherited"/>
              </a:rPr>
              <a:t>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Inherited"/>
              </a:rPr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540" y="2210836"/>
            <a:ext cx="4231555" cy="243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4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2912" y="263525"/>
                <a:ext cx="8229600" cy="1139825"/>
              </a:xfrm>
            </p:spPr>
            <p:txBody>
              <a:bodyPr/>
              <a:lstStyle/>
              <a:p>
                <a:r>
                  <a:rPr lang="en-US" sz="3600" dirty="0"/>
                  <a:t>Q3. Simulate the rotation of a 3D pyramid with height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/>
                  <a:t>(from tip to base) and a square base with length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3600" dirty="0"/>
                  <a:t> and,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3600" dirty="0"/>
                  <a:t>, about its symmetrical axis through its apex.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2912" y="263525"/>
                <a:ext cx="8229600" cy="1139825"/>
              </a:xfrm>
              <a:blipFill>
                <a:blip r:embed="rId4"/>
                <a:stretch>
                  <a:fillRect l="-2296" t="-8021" r="-1778" b="-120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1884F-A2DE-4603-A5D4-E1AF50AA9C70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sp>
        <p:nvSpPr>
          <p:cNvPr id="11" name="Rectangle 10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Inherited"/>
              </a:rPr>
              <a:t>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Inherited"/>
              </a:rPr>
              <a:t> </a:t>
            </a:r>
            <a:endParaRPr lang="en-US" dirty="0"/>
          </a:p>
        </p:txBody>
      </p:sp>
      <p:pic>
        <p:nvPicPr>
          <p:cNvPr id="7" name="Screen Recording 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3612" y="2514600"/>
            <a:ext cx="4079209" cy="3559175"/>
          </a:xfrm>
        </p:spPr>
      </p:pic>
    </p:spTree>
    <p:extLst>
      <p:ext uri="{BB962C8B-B14F-4D97-AF65-F5344CB8AC3E}">
        <p14:creationId xmlns:p14="http://schemas.microsoft.com/office/powerpoint/2010/main" val="190204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2" y="263525"/>
            <a:ext cx="8229600" cy="1139825"/>
          </a:xfrm>
        </p:spPr>
        <p:txBody>
          <a:bodyPr/>
          <a:lstStyle/>
          <a:p>
            <a:r>
              <a:rPr lang="en-US" sz="3600" dirty="0"/>
              <a:t>Q4. Modify your code in Q3 such that the corners of the base sit on a circular circumference.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1884F-A2DE-4603-A5D4-E1AF50AA9C70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sp>
        <p:nvSpPr>
          <p:cNvPr id="11" name="Rectangle 10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Inherited"/>
              </a:rPr>
              <a:t>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Inherited"/>
              </a:rPr>
              <a:t> </a:t>
            </a:r>
            <a:endParaRPr lang="en-US" dirty="0"/>
          </a:p>
        </p:txBody>
      </p:sp>
      <p:pic>
        <p:nvPicPr>
          <p:cNvPr id="5" name="Screen Recording 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28810" y="2285999"/>
            <a:ext cx="3848813" cy="335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5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2912" y="263525"/>
                <a:ext cx="8229600" cy="1139825"/>
              </a:xfrm>
            </p:spPr>
            <p:txBody>
              <a:bodyPr/>
              <a:lstStyle/>
              <a:p>
                <a:r>
                  <a:rPr lang="en-US" sz="3600" dirty="0"/>
                  <a:t>Q5. Modify your code in Q4 such that the circular base is oscillating at an independent frequency with an amplitude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0.25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3600" dirty="0"/>
                  <a:t>. 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2912" y="263525"/>
                <a:ext cx="8229600" cy="1139825"/>
              </a:xfrm>
              <a:blipFill>
                <a:blip r:embed="rId4"/>
                <a:stretch>
                  <a:fillRect l="-2296" t="-8021" b="-7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1884F-A2DE-4603-A5D4-E1AF50AA9C70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sp>
        <p:nvSpPr>
          <p:cNvPr id="11" name="Rectangle 10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Inherited"/>
              </a:rPr>
              <a:t>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Inherited"/>
              </a:rPr>
              <a:t> </a:t>
            </a:r>
            <a:endParaRPr lang="en-US" dirty="0"/>
          </a:p>
        </p:txBody>
      </p:sp>
      <p:pic>
        <p:nvPicPr>
          <p:cNvPr id="6" name="Screen Recording 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8711" y="2121901"/>
            <a:ext cx="4724143" cy="412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8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9917</TotalTime>
  <Pages>28</Pages>
  <Words>156</Words>
  <Application>Microsoft Office PowerPoint</Application>
  <PresentationFormat>On-screen Show (4:3)</PresentationFormat>
  <Paragraphs>21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Inherited</vt:lpstr>
      <vt:lpstr>宋体</vt:lpstr>
      <vt:lpstr>Arial</vt:lpstr>
      <vt:lpstr>Calibri</vt:lpstr>
      <vt:lpstr>Cambria Math</vt:lpstr>
      <vt:lpstr>Garamond</vt:lpstr>
      <vt:lpstr>Times New Roman</vt:lpstr>
      <vt:lpstr>Wingdings</vt:lpstr>
      <vt:lpstr>Edge</vt:lpstr>
      <vt:lpstr>Test 1 28 April 2017</vt:lpstr>
      <vt:lpstr>Q1. Generate a figure of a 2D right triangle  with base length l and height h, with h=2l</vt:lpstr>
      <vt:lpstr>Q2. Generate a figure of a 3D pyramid with height h (from tip to base) and a square base with length l and, h=2l</vt:lpstr>
      <vt:lpstr>Q3. Simulate the rotation of a 3D pyramid with height h (from tip to base) and a square base with length l and, h=2l, about its symmetrical axis through its apex.</vt:lpstr>
      <vt:lpstr>Q4. Modify your code in Q3 such that the corners of the base sit on a circular circumference.</vt:lpstr>
      <vt:lpstr>Q5. Modify your code in Q4 such that the circular base is oscillating at an independent frequency with an amplitude of 0.25l. </vt:lpstr>
    </vt:vector>
  </TitlesOfParts>
  <Company>Addison Wesley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>Addison Wesley</dc:creator>
  <cp:keywords/>
  <dc:description/>
  <cp:lastModifiedBy>Yoon Tiem Leong</cp:lastModifiedBy>
  <cp:revision>1068</cp:revision>
  <cp:lastPrinted>2000-05-10T13:32:21Z</cp:lastPrinted>
  <dcterms:created xsi:type="dcterms:W3CDTF">2000-05-09T12:24:52Z</dcterms:created>
  <dcterms:modified xsi:type="dcterms:W3CDTF">2017-04-23T09:17:36Z</dcterms:modified>
</cp:coreProperties>
</file>