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8" r:id="rId2"/>
    <p:sldId id="289" r:id="rId3"/>
    <p:sldId id="29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8815D2-65E2-460A-9B1B-C55D5E68C730}">
          <p14:sldIdLst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96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7B250-5A54-4B02-AF94-98757B69CF14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BAA85-B1F2-4F93-A6EB-DEB17794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2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BAA85-B1F2-4F93-A6EB-DEB1779432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5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1A27-6767-4BEA-827B-DD6844317C3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4C9-6903-46F4-8113-CB384B8D5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7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1A27-6767-4BEA-827B-DD6844317C3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4C9-6903-46F4-8113-CB384B8D5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6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1A27-6767-4BEA-827B-DD6844317C3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4C9-6903-46F4-8113-CB384B8D5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1A27-6767-4BEA-827B-DD6844317C3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4C9-6903-46F4-8113-CB384B8D5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4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1A27-6767-4BEA-827B-DD6844317C3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4C9-6903-46F4-8113-CB384B8D5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4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1A27-6767-4BEA-827B-DD6844317C3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4C9-6903-46F4-8113-CB384B8D5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8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1A27-6767-4BEA-827B-DD6844317C3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4C9-6903-46F4-8113-CB384B8D5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2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1A27-6767-4BEA-827B-DD6844317C3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4C9-6903-46F4-8113-CB384B8D5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8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1A27-6767-4BEA-827B-DD6844317C3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4C9-6903-46F4-8113-CB384B8D5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5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1A27-6767-4BEA-827B-DD6844317C3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4C9-6903-46F4-8113-CB384B8D5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6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1A27-6767-4BEA-827B-DD6844317C3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34C9-6903-46F4-8113-CB384B8D5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6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71A27-6767-4BEA-827B-DD6844317C3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34C9-6903-46F4-8113-CB384B8D5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2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sics.usm.my/tlyoon/teaching/ZCE111/1617SEM2/assignment/momentumcollision_np.nb" TargetMode="External"/><Relationship Id="rId2" Type="http://schemas.openxmlformats.org/officeDocument/2006/relationships/hyperlink" Target="http://courses.ncssm.edu/apb11o/resources/guides/G09-1c.elastic_collision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Molecular dynamics simulation of hard spheres</a:t>
            </a:r>
          </a:p>
        </p:txBody>
      </p:sp>
    </p:spTree>
    <p:extLst>
      <p:ext uri="{BB962C8B-B14F-4D97-AF65-F5344CB8AC3E}">
        <p14:creationId xmlns:p14="http://schemas.microsoft.com/office/powerpoint/2010/main" val="392103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Refer to </a:t>
                </a:r>
                <a:r>
                  <a:rPr lang="en-US" dirty="0">
                    <a:hlinkClick r:id="rId2"/>
                  </a:rPr>
                  <a:t>http://courses.ncssm.edu/apb11o/resources/guides/G09-1c.elastic_collisions.htm</a:t>
                </a:r>
                <a:r>
                  <a:rPr lang="en-US" dirty="0"/>
                  <a:t> for two particles colliding elastically in 1D, in which their linear momentum are conserved.</a:t>
                </a:r>
              </a:p>
              <a:p>
                <a:r>
                  <a:rPr lang="en-US" dirty="0"/>
                  <a:t>Download the code </a:t>
                </a:r>
                <a:r>
                  <a:rPr lang="en-US" dirty="0">
                    <a:hlinkClick r:id="rId3"/>
                  </a:rPr>
                  <a:t>http://comsics.usm.my/tlyoon/teaching/ZCE111/1617SEM2/assignment/momentumcollision_np.nb</a:t>
                </a:r>
                <a:endParaRPr lang="en-US" dirty="0"/>
              </a:p>
              <a:p>
                <a:r>
                  <a:rPr lang="en-US" dirty="0" err="1">
                    <a:hlinkClick r:id="rId3"/>
                  </a:rPr>
                  <a:t>momentumcollision_np.nb</a:t>
                </a:r>
                <a:r>
                  <a:rPr lang="en-US" dirty="0"/>
                  <a:t> implements </a:t>
                </a:r>
                <a:r>
                  <a:rPr lang="en-US"/>
                  <a:t>and visualizes </a:t>
                </a:r>
                <a:r>
                  <a:rPr lang="en-US" dirty="0"/>
                  <a:t>2D elastic collisions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particles.</a:t>
                </a:r>
              </a:p>
              <a:p>
                <a:r>
                  <a:rPr lang="en-US" dirty="0"/>
                  <a:t>You task: generalize it for simulating 3D elastic particles collisions conserving linear momentum.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=10.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r="-696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93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Recording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3663" y="0"/>
            <a:ext cx="692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14640</TotalTime>
  <Words>107</Words>
  <Application>Microsoft Office PowerPoint</Application>
  <PresentationFormat>Widescreen</PresentationFormat>
  <Paragraphs>7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Office Theme</vt:lpstr>
      <vt:lpstr>Test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Yoon Tiem Leong</dc:creator>
  <cp:lastModifiedBy>Yoon Tiem Leong</cp:lastModifiedBy>
  <cp:revision>456</cp:revision>
  <cp:lastPrinted>2015-03-17T16:15:26Z</cp:lastPrinted>
  <dcterms:created xsi:type="dcterms:W3CDTF">2015-02-28T03:19:47Z</dcterms:created>
  <dcterms:modified xsi:type="dcterms:W3CDTF">2017-05-26T08:05:29Z</dcterms:modified>
</cp:coreProperties>
</file>