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6" r:id="rId2"/>
    <p:sldId id="257" r:id="rId3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8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D211-214E-4282-9181-4E346BA9F08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CB-5908-46FC-9A75-6F45487E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8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D211-214E-4282-9181-4E346BA9F08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CB-5908-46FC-9A75-6F45487E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3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D211-214E-4282-9181-4E346BA9F08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CB-5908-46FC-9A75-6F45487E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4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D211-214E-4282-9181-4E346BA9F08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CB-5908-46FC-9A75-6F45487E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5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D211-214E-4282-9181-4E346BA9F08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CB-5908-46FC-9A75-6F45487E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0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D211-214E-4282-9181-4E346BA9F08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CB-5908-46FC-9A75-6F45487E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6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D211-214E-4282-9181-4E346BA9F08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CB-5908-46FC-9A75-6F45487E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1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D211-214E-4282-9181-4E346BA9F08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CB-5908-46FC-9A75-6F45487E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D211-214E-4282-9181-4E346BA9F08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CB-5908-46FC-9A75-6F45487E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3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D211-214E-4282-9181-4E346BA9F08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CB-5908-46FC-9A75-6F45487E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7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D211-214E-4282-9181-4E346BA9F08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CB-5908-46FC-9A75-6F45487E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6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D211-214E-4282-9181-4E346BA9F08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12ECB-5908-46FC-9A75-6F45487E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609480" y="261000"/>
            <a:ext cx="10971000" cy="113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" name="CustomShape 2"/>
          <p:cNvSpPr/>
          <p:nvPr/>
        </p:nvSpPr>
        <p:spPr>
          <a:xfrm>
            <a:off x="609480" y="1654560"/>
            <a:ext cx="10971000" cy="39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CustomShape 3"/>
          <p:cNvSpPr/>
          <p:nvPr/>
        </p:nvSpPr>
        <p:spPr>
          <a:xfrm>
            <a:off x="609480" y="261000"/>
            <a:ext cx="10971000" cy="524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Lecture 1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15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Warming up</a:t>
            </a:r>
          </a:p>
          <a:p>
            <a:pPr algn="ctr">
              <a:lnSpc>
                <a:spcPct val="100000"/>
              </a:lnSpc>
            </a:pPr>
            <a:r>
              <a:rPr lang="en-US" sz="315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Mathematica syntax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609480" y="261000"/>
            <a:ext cx="10971000" cy="524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sz="315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Learn to use HELP and Documentation Center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en-US" sz="315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 will learn the syntax and the way to use Mathematica by solving some real tasks: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en-US" sz="315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Construct Fourier series using Mathematica command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en-US" sz="315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Refer to L1_template1.nb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43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DejaVu Sans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Yoon Tiem Leong</dc:creator>
  <dc:description/>
  <cp:lastModifiedBy>Yoon Tiem Leong</cp:lastModifiedBy>
  <cp:revision>156</cp:revision>
  <dcterms:created xsi:type="dcterms:W3CDTF">2015-02-28T03:19:47Z</dcterms:created>
  <dcterms:modified xsi:type="dcterms:W3CDTF">2017-03-07T06:44:55Z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